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8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9.xml" ContentType="application/vnd.openxmlformats-officedocument.theme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10.xml" ContentType="application/vnd.openxmlformats-officedocument.theme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1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theme/theme1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ore0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metadata/core-properties" Target="docProps/core0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  <p:sldMasterId id="2147483700" r:id="rId5"/>
    <p:sldMasterId id="2147483713" r:id="rId6"/>
    <p:sldMasterId id="2147483726" r:id="rId7"/>
    <p:sldMasterId id="2147483739" r:id="rId8"/>
    <p:sldMasterId id="2147483752" r:id="rId9"/>
    <p:sldMasterId id="2147483765" r:id="rId10"/>
    <p:sldMasterId id="2147483778" r:id="rId11"/>
    <p:sldMasterId id="2147483791" r:id="rId12"/>
  </p:sldMasterIdLst>
  <p:sldIdLst>
    <p:sldId id="256" r:id="rId13"/>
    <p:sldId id="257" r:id="rId14"/>
    <p:sldId id="258" r:id="rId15"/>
    <p:sldId id="259" r:id="rId16"/>
    <p:sldId id="260" r:id="rId17"/>
    <p:sldId id="261" r:id="rId18"/>
    <p:sldId id="262" r:id="rId19"/>
    <p:sldId id="263" r:id="rId20"/>
  </p:sldIdLst>
  <p:sldSz cx="10080625" cy="7559675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458" y="-90"/>
      </p:cViewPr>
      <p:guideLst>
        <p:guide orient="horz" pos="2381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4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42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4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47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48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5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51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52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5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55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56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5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59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6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62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63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64" name="PlaceHolder 5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6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67" name="PlaceHolder 3"/>
          <p:cNvSpPr>
            <a:spLocks noGrp="1"/>
          </p:cNvSpPr>
          <p:nvPr>
            <p:ph type="body"/>
          </p:nvPr>
        </p:nvSpPr>
        <p:spPr>
          <a:xfrm>
            <a:off x="3571560" y="176868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68" name="PlaceHolder 4"/>
          <p:cNvSpPr>
            <a:spLocks noGrp="1"/>
          </p:cNvSpPr>
          <p:nvPr>
            <p:ph type="body"/>
          </p:nvPr>
        </p:nvSpPr>
        <p:spPr>
          <a:xfrm>
            <a:off x="6639120" y="176868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69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70" name="PlaceHolder 6"/>
          <p:cNvSpPr>
            <a:spLocks noGrp="1"/>
          </p:cNvSpPr>
          <p:nvPr>
            <p:ph type="body"/>
          </p:nvPr>
        </p:nvSpPr>
        <p:spPr>
          <a:xfrm>
            <a:off x="3571560" y="405864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71" name="PlaceHolder 7"/>
          <p:cNvSpPr>
            <a:spLocks noGrp="1"/>
          </p:cNvSpPr>
          <p:nvPr>
            <p:ph type="body"/>
          </p:nvPr>
        </p:nvSpPr>
        <p:spPr>
          <a:xfrm>
            <a:off x="6639120" y="405864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79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8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8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84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8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89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90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9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93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94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9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97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98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40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01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40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04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05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06" name="PlaceHolder 5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571560" y="176868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639120" y="176868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571560" y="405864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639120" y="405864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40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09" name="PlaceHolder 3"/>
          <p:cNvSpPr>
            <a:spLocks noGrp="1"/>
          </p:cNvSpPr>
          <p:nvPr>
            <p:ph type="body"/>
          </p:nvPr>
        </p:nvSpPr>
        <p:spPr>
          <a:xfrm>
            <a:off x="3571560" y="176868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10" name="PlaceHolder 4"/>
          <p:cNvSpPr>
            <a:spLocks noGrp="1"/>
          </p:cNvSpPr>
          <p:nvPr>
            <p:ph type="body"/>
          </p:nvPr>
        </p:nvSpPr>
        <p:spPr>
          <a:xfrm>
            <a:off x="6639120" y="176868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11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12" name="PlaceHolder 6"/>
          <p:cNvSpPr>
            <a:spLocks noGrp="1"/>
          </p:cNvSpPr>
          <p:nvPr>
            <p:ph type="body"/>
          </p:nvPr>
        </p:nvSpPr>
        <p:spPr>
          <a:xfrm>
            <a:off x="3571560" y="405864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13" name="PlaceHolder 7"/>
          <p:cNvSpPr>
            <a:spLocks noGrp="1"/>
          </p:cNvSpPr>
          <p:nvPr>
            <p:ph type="body"/>
          </p:nvPr>
        </p:nvSpPr>
        <p:spPr>
          <a:xfrm>
            <a:off x="6639120" y="405864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420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42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42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25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429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30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31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43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34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35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43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38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39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44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42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44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45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46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47" name="PlaceHolder 5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449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50" name="PlaceHolder 3"/>
          <p:cNvSpPr>
            <a:spLocks noGrp="1"/>
          </p:cNvSpPr>
          <p:nvPr>
            <p:ph type="body"/>
          </p:nvPr>
        </p:nvSpPr>
        <p:spPr>
          <a:xfrm>
            <a:off x="3571560" y="176868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51" name="PlaceHolder 4"/>
          <p:cNvSpPr>
            <a:spLocks noGrp="1"/>
          </p:cNvSpPr>
          <p:nvPr>
            <p:ph type="body"/>
          </p:nvPr>
        </p:nvSpPr>
        <p:spPr>
          <a:xfrm>
            <a:off x="6639120" y="176868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52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53" name="PlaceHolder 6"/>
          <p:cNvSpPr>
            <a:spLocks noGrp="1"/>
          </p:cNvSpPr>
          <p:nvPr>
            <p:ph type="body"/>
          </p:nvPr>
        </p:nvSpPr>
        <p:spPr>
          <a:xfrm>
            <a:off x="3571560" y="405864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54" name="PlaceHolder 7"/>
          <p:cNvSpPr>
            <a:spLocks noGrp="1"/>
          </p:cNvSpPr>
          <p:nvPr>
            <p:ph type="body"/>
          </p:nvPr>
        </p:nvSpPr>
        <p:spPr>
          <a:xfrm>
            <a:off x="6639120" y="405864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461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46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46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66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47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71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72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47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75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76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47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79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80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48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83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48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86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87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88" name="PlaceHolder 5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49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91" name="PlaceHolder 3"/>
          <p:cNvSpPr>
            <a:spLocks noGrp="1"/>
          </p:cNvSpPr>
          <p:nvPr>
            <p:ph type="body"/>
          </p:nvPr>
        </p:nvSpPr>
        <p:spPr>
          <a:xfrm>
            <a:off x="3571560" y="176868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92" name="PlaceHolder 4"/>
          <p:cNvSpPr>
            <a:spLocks noGrp="1"/>
          </p:cNvSpPr>
          <p:nvPr>
            <p:ph type="body"/>
          </p:nvPr>
        </p:nvSpPr>
        <p:spPr>
          <a:xfrm>
            <a:off x="6639120" y="176868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93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94" name="PlaceHolder 6"/>
          <p:cNvSpPr>
            <a:spLocks noGrp="1"/>
          </p:cNvSpPr>
          <p:nvPr>
            <p:ph type="body"/>
          </p:nvPr>
        </p:nvSpPr>
        <p:spPr>
          <a:xfrm>
            <a:off x="3571560" y="405864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95" name="PlaceHolder 7"/>
          <p:cNvSpPr>
            <a:spLocks noGrp="1"/>
          </p:cNvSpPr>
          <p:nvPr>
            <p:ph type="body"/>
          </p:nvPr>
        </p:nvSpPr>
        <p:spPr>
          <a:xfrm>
            <a:off x="6639120" y="405864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7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3571560" y="176868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7" name="PlaceHolder 4"/>
          <p:cNvSpPr>
            <a:spLocks noGrp="1"/>
          </p:cNvSpPr>
          <p:nvPr>
            <p:ph type="body"/>
          </p:nvPr>
        </p:nvSpPr>
        <p:spPr>
          <a:xfrm>
            <a:off x="6639120" y="176868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8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9" name="PlaceHolder 6"/>
          <p:cNvSpPr>
            <a:spLocks noGrp="1"/>
          </p:cNvSpPr>
          <p:nvPr>
            <p:ph type="body"/>
          </p:nvPr>
        </p:nvSpPr>
        <p:spPr>
          <a:xfrm>
            <a:off x="3571560" y="405864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80" name="PlaceHolder 7"/>
          <p:cNvSpPr>
            <a:spLocks noGrp="1"/>
          </p:cNvSpPr>
          <p:nvPr>
            <p:ph type="body"/>
          </p:nvPr>
        </p:nvSpPr>
        <p:spPr>
          <a:xfrm>
            <a:off x="6639120" y="405864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92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98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02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06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12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13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14" name="PlaceHolder 5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1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17" name="PlaceHolder 3"/>
          <p:cNvSpPr>
            <a:spLocks noGrp="1"/>
          </p:cNvSpPr>
          <p:nvPr>
            <p:ph type="body"/>
          </p:nvPr>
        </p:nvSpPr>
        <p:spPr>
          <a:xfrm>
            <a:off x="3571560" y="176868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18" name="PlaceHolder 4"/>
          <p:cNvSpPr>
            <a:spLocks noGrp="1"/>
          </p:cNvSpPr>
          <p:nvPr>
            <p:ph type="body"/>
          </p:nvPr>
        </p:nvSpPr>
        <p:spPr>
          <a:xfrm>
            <a:off x="6639120" y="176868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19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20" name="PlaceHolder 6"/>
          <p:cNvSpPr>
            <a:spLocks noGrp="1"/>
          </p:cNvSpPr>
          <p:nvPr>
            <p:ph type="body"/>
          </p:nvPr>
        </p:nvSpPr>
        <p:spPr>
          <a:xfrm>
            <a:off x="3571560" y="405864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21" name="PlaceHolder 7"/>
          <p:cNvSpPr>
            <a:spLocks noGrp="1"/>
          </p:cNvSpPr>
          <p:nvPr>
            <p:ph type="body"/>
          </p:nvPr>
        </p:nvSpPr>
        <p:spPr>
          <a:xfrm>
            <a:off x="6639120" y="405864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28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3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33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3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38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39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4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42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43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4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46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47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49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50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5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53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54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55" name="PlaceHolder 5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5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58" name="PlaceHolder 3"/>
          <p:cNvSpPr>
            <a:spLocks noGrp="1"/>
          </p:cNvSpPr>
          <p:nvPr>
            <p:ph type="body"/>
          </p:nvPr>
        </p:nvSpPr>
        <p:spPr>
          <a:xfrm>
            <a:off x="3571560" y="176868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59" name="PlaceHolder 4"/>
          <p:cNvSpPr>
            <a:spLocks noGrp="1"/>
          </p:cNvSpPr>
          <p:nvPr>
            <p:ph type="body"/>
          </p:nvPr>
        </p:nvSpPr>
        <p:spPr>
          <a:xfrm>
            <a:off x="6639120" y="176868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60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61" name="PlaceHolder 6"/>
          <p:cNvSpPr>
            <a:spLocks noGrp="1"/>
          </p:cNvSpPr>
          <p:nvPr>
            <p:ph type="body"/>
          </p:nvPr>
        </p:nvSpPr>
        <p:spPr>
          <a:xfrm>
            <a:off x="3571560" y="405864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62" name="PlaceHolder 7"/>
          <p:cNvSpPr>
            <a:spLocks noGrp="1"/>
          </p:cNvSpPr>
          <p:nvPr>
            <p:ph type="body"/>
          </p:nvPr>
        </p:nvSpPr>
        <p:spPr>
          <a:xfrm>
            <a:off x="6639120" y="405864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70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7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7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75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79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80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81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8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84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85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8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88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89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9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92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9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95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96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97" name="PlaceHolder 5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99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00" name="PlaceHolder 3"/>
          <p:cNvSpPr>
            <a:spLocks noGrp="1"/>
          </p:cNvSpPr>
          <p:nvPr>
            <p:ph type="body"/>
          </p:nvPr>
        </p:nvSpPr>
        <p:spPr>
          <a:xfrm>
            <a:off x="3571560" y="176868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01" name="PlaceHolder 4"/>
          <p:cNvSpPr>
            <a:spLocks noGrp="1"/>
          </p:cNvSpPr>
          <p:nvPr>
            <p:ph type="body"/>
          </p:nvPr>
        </p:nvSpPr>
        <p:spPr>
          <a:xfrm>
            <a:off x="6639120" y="176868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02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03" name="PlaceHolder 6"/>
          <p:cNvSpPr>
            <a:spLocks noGrp="1"/>
          </p:cNvSpPr>
          <p:nvPr>
            <p:ph type="body"/>
          </p:nvPr>
        </p:nvSpPr>
        <p:spPr>
          <a:xfrm>
            <a:off x="3571560" y="405864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04" name="PlaceHolder 7"/>
          <p:cNvSpPr>
            <a:spLocks noGrp="1"/>
          </p:cNvSpPr>
          <p:nvPr>
            <p:ph type="body"/>
          </p:nvPr>
        </p:nvSpPr>
        <p:spPr>
          <a:xfrm>
            <a:off x="6639120" y="405864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14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1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1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19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2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24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25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2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28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29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3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32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33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3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36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3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39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40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41" name="PlaceHolder 5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4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44" name="PlaceHolder 3"/>
          <p:cNvSpPr>
            <a:spLocks noGrp="1"/>
          </p:cNvSpPr>
          <p:nvPr>
            <p:ph type="body"/>
          </p:nvPr>
        </p:nvSpPr>
        <p:spPr>
          <a:xfrm>
            <a:off x="3571560" y="176868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45" name="PlaceHolder 4"/>
          <p:cNvSpPr>
            <a:spLocks noGrp="1"/>
          </p:cNvSpPr>
          <p:nvPr>
            <p:ph type="body"/>
          </p:nvPr>
        </p:nvSpPr>
        <p:spPr>
          <a:xfrm>
            <a:off x="6639120" y="176868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46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47" name="PlaceHolder 6"/>
          <p:cNvSpPr>
            <a:spLocks noGrp="1"/>
          </p:cNvSpPr>
          <p:nvPr>
            <p:ph type="body"/>
          </p:nvPr>
        </p:nvSpPr>
        <p:spPr>
          <a:xfrm>
            <a:off x="3571560" y="405864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48" name="PlaceHolder 7"/>
          <p:cNvSpPr>
            <a:spLocks noGrp="1"/>
          </p:cNvSpPr>
          <p:nvPr>
            <p:ph type="body"/>
          </p:nvPr>
        </p:nvSpPr>
        <p:spPr>
          <a:xfrm>
            <a:off x="6639120" y="405864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54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5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5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59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6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64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65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6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68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69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7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72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73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7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76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7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79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80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81" name="PlaceHolder 5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8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84" name="PlaceHolder 3"/>
          <p:cNvSpPr>
            <a:spLocks noGrp="1"/>
          </p:cNvSpPr>
          <p:nvPr>
            <p:ph type="body"/>
          </p:nvPr>
        </p:nvSpPr>
        <p:spPr>
          <a:xfrm>
            <a:off x="3571560" y="176868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85" name="PlaceHolder 4"/>
          <p:cNvSpPr>
            <a:spLocks noGrp="1"/>
          </p:cNvSpPr>
          <p:nvPr>
            <p:ph type="body"/>
          </p:nvPr>
        </p:nvSpPr>
        <p:spPr>
          <a:xfrm>
            <a:off x="6639120" y="176868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86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87" name="PlaceHolder 6"/>
          <p:cNvSpPr>
            <a:spLocks noGrp="1"/>
          </p:cNvSpPr>
          <p:nvPr>
            <p:ph type="body"/>
          </p:nvPr>
        </p:nvSpPr>
        <p:spPr>
          <a:xfrm>
            <a:off x="3571560" y="405864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88" name="PlaceHolder 7"/>
          <p:cNvSpPr>
            <a:spLocks noGrp="1"/>
          </p:cNvSpPr>
          <p:nvPr>
            <p:ph type="body"/>
          </p:nvPr>
        </p:nvSpPr>
        <p:spPr>
          <a:xfrm>
            <a:off x="6639120" y="405864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95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9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99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00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0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05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06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0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09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10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1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13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14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1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17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19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20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21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22" name="PlaceHolder 5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2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25" name="PlaceHolder 3"/>
          <p:cNvSpPr>
            <a:spLocks noGrp="1"/>
          </p:cNvSpPr>
          <p:nvPr>
            <p:ph type="body"/>
          </p:nvPr>
        </p:nvSpPr>
        <p:spPr>
          <a:xfrm>
            <a:off x="3571560" y="176868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26" name="PlaceHolder 4"/>
          <p:cNvSpPr>
            <a:spLocks noGrp="1"/>
          </p:cNvSpPr>
          <p:nvPr>
            <p:ph type="body"/>
          </p:nvPr>
        </p:nvSpPr>
        <p:spPr>
          <a:xfrm>
            <a:off x="6639120" y="176868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27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28" name="PlaceHolder 6"/>
          <p:cNvSpPr>
            <a:spLocks noGrp="1"/>
          </p:cNvSpPr>
          <p:nvPr>
            <p:ph type="body"/>
          </p:nvPr>
        </p:nvSpPr>
        <p:spPr>
          <a:xfrm>
            <a:off x="3571560" y="405864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29" name="PlaceHolder 7"/>
          <p:cNvSpPr>
            <a:spLocks noGrp="1"/>
          </p:cNvSpPr>
          <p:nvPr>
            <p:ph type="body"/>
          </p:nvPr>
        </p:nvSpPr>
        <p:spPr>
          <a:xfrm>
            <a:off x="6639120" y="405864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37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39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6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115.xml"/><Relationship Id="rId12" Type="http://schemas.openxmlformats.org/officeDocument/2006/relationships/slideLayout" Target="../slideLayouts/slideLayout120.xml"/><Relationship Id="rId2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11" Type="http://schemas.openxmlformats.org/officeDocument/2006/relationships/slideLayout" Target="../slideLayouts/slideLayout119.xml"/><Relationship Id="rId5" Type="http://schemas.openxmlformats.org/officeDocument/2006/relationships/slideLayout" Target="../slideLayouts/slideLayout113.xml"/><Relationship Id="rId10" Type="http://schemas.openxmlformats.org/officeDocument/2006/relationships/slideLayout" Target="../slideLayouts/slideLayout118.xml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8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23.xml"/><Relationship Id="rId7" Type="http://schemas.openxmlformats.org/officeDocument/2006/relationships/slideLayout" Target="../slideLayouts/slideLayout127.xml"/><Relationship Id="rId12" Type="http://schemas.openxmlformats.org/officeDocument/2006/relationships/slideLayout" Target="../slideLayouts/slideLayout132.xml"/><Relationship Id="rId2" Type="http://schemas.openxmlformats.org/officeDocument/2006/relationships/slideLayout" Target="../slideLayouts/slideLayout122.xml"/><Relationship Id="rId1" Type="http://schemas.openxmlformats.org/officeDocument/2006/relationships/slideLayout" Target="../slideLayouts/slideLayout121.xml"/><Relationship Id="rId6" Type="http://schemas.openxmlformats.org/officeDocument/2006/relationships/slideLayout" Target="../slideLayouts/slideLayout126.xml"/><Relationship Id="rId11" Type="http://schemas.openxmlformats.org/officeDocument/2006/relationships/slideLayout" Target="../slideLayouts/slideLayout131.xml"/><Relationship Id="rId5" Type="http://schemas.openxmlformats.org/officeDocument/2006/relationships/slideLayout" Target="../slideLayouts/slideLayout125.xml"/><Relationship Id="rId10" Type="http://schemas.openxmlformats.org/officeDocument/2006/relationships/slideLayout" Target="../slideLayouts/slideLayout130.xml"/><Relationship Id="rId4" Type="http://schemas.openxmlformats.org/officeDocument/2006/relationships/slideLayout" Target="../slideLayouts/slideLayout124.xml"/><Relationship Id="rId9" Type="http://schemas.openxmlformats.org/officeDocument/2006/relationships/slideLayout" Target="../slideLayouts/slideLayout12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theme" Target="../theme/theme12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slideLayout" Target="../slideLayouts/slideLayout144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slideLayout" Target="../slideLayouts/slideLayout108.xml"/><Relationship Id="rId2" Type="http://schemas.openxmlformats.org/officeDocument/2006/relationships/slideLayout" Target="../slideLayouts/slideLayout98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0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 anchorCtr="1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989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lnSpc>
                <a:spcPct val="100000"/>
              </a:lnSpc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Образец текста</a:t>
            </a:r>
            <a:endParaRPr lang="ru-RU" sz="3200" b="0" strike="noStrike" spc="-1">
              <a:latin typeface="Arial"/>
            </a:endParaRPr>
          </a:p>
          <a:p>
            <a:pPr marL="864000" lvl="1" indent="-324000">
              <a:lnSpc>
                <a:spcPct val="100000"/>
              </a:lnSpc>
              <a:spcAft>
                <a:spcPts val="113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Второй уровень</a:t>
            </a:r>
            <a:endParaRPr lang="ru-RU" sz="2800" b="0" strike="noStrike" spc="-1">
              <a:latin typeface="Arial"/>
            </a:endParaRPr>
          </a:p>
          <a:p>
            <a:pPr marL="1296000" lvl="2" indent="-288000">
              <a:lnSpc>
                <a:spcPct val="100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Третий уровень</a:t>
            </a:r>
            <a:endParaRPr lang="ru-RU" sz="2400" b="0" strike="noStrike" spc="-1">
              <a:latin typeface="Arial"/>
            </a:endParaRPr>
          </a:p>
          <a:p>
            <a:pPr marL="1728000" lvl="3" indent="-216000">
              <a:lnSpc>
                <a:spcPct val="100000"/>
              </a:lnSpc>
              <a:spcAft>
                <a:spcPts val="56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Четвертый уровень</a:t>
            </a:r>
            <a:endParaRPr lang="ru-RU" sz="2000" b="0" strike="noStrike" spc="-1">
              <a:latin typeface="Arial"/>
            </a:endParaRPr>
          </a:p>
          <a:p>
            <a:pPr marL="2160000" lvl="4" indent="-216000">
              <a:lnSpc>
                <a:spcPct val="100000"/>
              </a:lnSpc>
              <a:spcAft>
                <a:spcPts val="286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Пятый уровень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504000" y="6887160"/>
            <a:ext cx="2348280" cy="521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</p:spPr>
        <p:txBody>
          <a:bodyPr lIns="0" tIns="0" rIns="0" bIns="0" anchorCtr="1"/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</p:spPr>
        <p:txBody>
          <a:bodyPr lIns="0" tIns="0" rIns="0" bIns="0"/>
          <a:lstStyle/>
          <a:p>
            <a:pPr algn="r">
              <a:lnSpc>
                <a:spcPct val="100000"/>
              </a:lnSpc>
            </a:pPr>
            <a:fld id="{D8B2A081-2D0F-4A4B-B154-6331A773D821}" type="slidenum">
              <a:rPr lang="ru-RU" sz="1400" b="0" strike="noStrike" spc="-1">
                <a:solidFill>
                  <a:srgbClr val="000000"/>
                </a:solidFill>
                <a:latin typeface="Times New Roman"/>
                <a:ea typeface="Lucida Sans Unicode"/>
              </a:rPr>
              <a:t>‹#›</a:t>
            </a:fld>
            <a:endParaRPr lang="ru-RU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PlaceHolder 1"/>
          <p:cNvSpPr>
            <a:spLocks noGrp="1"/>
          </p:cNvSpPr>
          <p:nvPr>
            <p:ph type="title"/>
          </p:nvPr>
        </p:nvSpPr>
        <p:spPr>
          <a:xfrm>
            <a:off x="1976400" y="5291280"/>
            <a:ext cx="6048360" cy="625320"/>
          </a:xfrm>
          <a:prstGeom prst="rect">
            <a:avLst/>
          </a:prstGeom>
        </p:spPr>
        <p:txBody>
          <a:bodyPr lIns="0" tIns="0" rIns="0" bIns="0" anchor="b"/>
          <a:lstStyle/>
          <a:p>
            <a:pPr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1" strike="noStrike" spc="-1">
                <a:solidFill>
                  <a:srgbClr val="000000"/>
                </a:solidFill>
                <a:latin typeface="Arial"/>
                <a:ea typeface="Microsoft YaHei"/>
              </a:rPr>
              <a:t>Образец заголовка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373" name="PlaceHolder 2"/>
          <p:cNvSpPr>
            <a:spLocks noGrp="1"/>
          </p:cNvSpPr>
          <p:nvPr>
            <p:ph type="title"/>
          </p:nvPr>
        </p:nvSpPr>
        <p:spPr>
          <a:xfrm>
            <a:off x="1976400" y="674640"/>
            <a:ext cx="6048360" cy="4537080"/>
          </a:xfrm>
          <a:prstGeom prst="rect">
            <a:avLst/>
          </a:prstGeom>
        </p:spPr>
        <p:txBody>
          <a:bodyPr lIns="0" tIns="0" rIns="0" bIns="0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74" name="PlaceHolder 3"/>
          <p:cNvSpPr>
            <a:spLocks noGrp="1"/>
          </p:cNvSpPr>
          <p:nvPr>
            <p:ph type="body"/>
          </p:nvPr>
        </p:nvSpPr>
        <p:spPr>
          <a:xfrm>
            <a:off x="1976400" y="5916600"/>
            <a:ext cx="6048360" cy="887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lnSpc>
                <a:spcPct val="100000"/>
              </a:lnSpc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Образец текста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375" name="PlaceHolder 4"/>
          <p:cNvSpPr>
            <a:spLocks noGrp="1"/>
          </p:cNvSpPr>
          <p:nvPr>
            <p:ph type="dt"/>
          </p:nvPr>
        </p:nvSpPr>
        <p:spPr>
          <a:xfrm>
            <a:off x="504000" y="6887160"/>
            <a:ext cx="2348280" cy="521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376" name="PlaceHolder 5"/>
          <p:cNvSpPr>
            <a:spLocks noGrp="1"/>
          </p:cNvSpPr>
          <p:nvPr>
            <p:ph type="ftr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</p:spPr>
        <p:txBody>
          <a:bodyPr lIns="0" tIns="0" rIns="0" bIns="0" anchorCtr="1"/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377" name="PlaceHolder 6"/>
          <p:cNvSpPr>
            <a:spLocks noGrp="1"/>
          </p:cNvSpPr>
          <p:nvPr>
            <p:ph type="sldNum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</p:spPr>
        <p:txBody>
          <a:bodyPr lIns="0" tIns="0" rIns="0" bIns="0"/>
          <a:lstStyle/>
          <a:p>
            <a:pPr algn="r">
              <a:lnSpc>
                <a:spcPct val="100000"/>
              </a:lnSpc>
            </a:pPr>
            <a:fld id="{1C8F391B-9E6C-4101-8E9A-F6E069033E74}" type="slidenum">
              <a:rPr lang="ru-RU" sz="1400" b="0" strike="noStrike" spc="-1">
                <a:solidFill>
                  <a:srgbClr val="000000"/>
                </a:solidFill>
                <a:latin typeface="Times New Roman"/>
                <a:ea typeface="Lucida Sans Unicode"/>
              </a:rPr>
              <a:t>‹#›</a:t>
            </a:fld>
            <a:endParaRPr lang="ru-RU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</p:sldLayoutIdLst>
  <p:txStyles>
    <p:titleStyle/>
    <p:bodyStyle/>
    <p:otherStyle/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 anchorCtr="1"/>
          <a:lstStyle/>
          <a:p>
            <a:pPr algn="ctr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44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Образец заголовка</a:t>
            </a:r>
            <a:endParaRPr lang="ru-RU" sz="4400" b="0" strike="noStrike" spc="-1">
              <a:latin typeface="Arial"/>
            </a:endParaRPr>
          </a:p>
        </p:txBody>
      </p:sp>
      <p:sp>
        <p:nvSpPr>
          <p:cNvPr id="415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989240"/>
          </a:xfrm>
          <a:prstGeom prst="rect">
            <a:avLst/>
          </a:prstGeom>
        </p:spPr>
        <p:txBody>
          <a:bodyPr vert="vert" lIns="0" tIns="0" rIns="0" bIns="0">
            <a:normAutofit/>
          </a:bodyPr>
          <a:lstStyle/>
          <a:p>
            <a:pPr marL="432000" indent="-324000">
              <a:lnSpc>
                <a:spcPct val="100000"/>
              </a:lnSpc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Образец текста</a:t>
            </a:r>
            <a:endParaRPr lang="ru-RU" sz="3200" b="0" strike="noStrike" spc="-1">
              <a:latin typeface="Arial"/>
            </a:endParaRPr>
          </a:p>
          <a:p>
            <a:pPr marL="864000" lvl="1" indent="-324000">
              <a:lnSpc>
                <a:spcPct val="100000"/>
              </a:lnSpc>
              <a:spcAft>
                <a:spcPts val="113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Второй уровень</a:t>
            </a:r>
            <a:endParaRPr lang="ru-RU" sz="2800" b="0" strike="noStrike" spc="-1">
              <a:latin typeface="Arial"/>
            </a:endParaRPr>
          </a:p>
          <a:p>
            <a:pPr marL="1296000" lvl="2" indent="-288000">
              <a:lnSpc>
                <a:spcPct val="100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Третий уровень</a:t>
            </a:r>
            <a:endParaRPr lang="ru-RU" sz="2400" b="0" strike="noStrike" spc="-1">
              <a:latin typeface="Arial"/>
            </a:endParaRPr>
          </a:p>
          <a:p>
            <a:pPr marL="1728000" lvl="3" indent="-216000">
              <a:lnSpc>
                <a:spcPct val="100000"/>
              </a:lnSpc>
              <a:spcAft>
                <a:spcPts val="56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Четвертый уровень</a:t>
            </a:r>
            <a:endParaRPr lang="ru-RU" sz="2000" b="0" strike="noStrike" spc="-1">
              <a:latin typeface="Arial"/>
            </a:endParaRPr>
          </a:p>
          <a:p>
            <a:pPr marL="2160000" lvl="4" indent="-216000">
              <a:lnSpc>
                <a:spcPct val="100000"/>
              </a:lnSpc>
              <a:spcAft>
                <a:spcPts val="286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Пятый уровень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416" name="PlaceHolder 3"/>
          <p:cNvSpPr>
            <a:spLocks noGrp="1"/>
          </p:cNvSpPr>
          <p:nvPr>
            <p:ph type="dt"/>
          </p:nvPr>
        </p:nvSpPr>
        <p:spPr>
          <a:xfrm>
            <a:off x="504000" y="6887160"/>
            <a:ext cx="2348280" cy="521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417" name="PlaceHolder 4"/>
          <p:cNvSpPr>
            <a:spLocks noGrp="1"/>
          </p:cNvSpPr>
          <p:nvPr>
            <p:ph type="ftr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</p:spPr>
        <p:txBody>
          <a:bodyPr lIns="0" tIns="0" rIns="0" bIns="0" anchorCtr="1"/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418" name="PlaceHolder 5"/>
          <p:cNvSpPr>
            <a:spLocks noGrp="1"/>
          </p:cNvSpPr>
          <p:nvPr>
            <p:ph type="sldNum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</p:spPr>
        <p:txBody>
          <a:bodyPr lIns="0" tIns="0" rIns="0" bIns="0"/>
          <a:lstStyle/>
          <a:p>
            <a:pPr algn="r">
              <a:lnSpc>
                <a:spcPct val="100000"/>
              </a:lnSpc>
            </a:pPr>
            <a:fld id="{4298846D-39E1-4CA1-8F99-302F9D50EDF1}" type="slidenum">
              <a:rPr lang="ru-RU" sz="1400" b="0" strike="noStrike" spc="-1">
                <a:solidFill>
                  <a:srgbClr val="000000"/>
                </a:solidFill>
                <a:latin typeface="Times New Roman"/>
                <a:ea typeface="Lucida Sans Unicode"/>
              </a:rPr>
              <a:t>‹#›</a:t>
            </a:fld>
            <a:endParaRPr lang="ru-RU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</p:sldLayoutIdLst>
  <p:txStyles>
    <p:titleStyle/>
    <p:bodyStyle/>
    <p:otherStyle/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PlaceHolder 1"/>
          <p:cNvSpPr>
            <a:spLocks noGrp="1"/>
          </p:cNvSpPr>
          <p:nvPr>
            <p:ph type="title"/>
          </p:nvPr>
        </p:nvSpPr>
        <p:spPr>
          <a:xfrm>
            <a:off x="7308720" y="301680"/>
            <a:ext cx="2266920" cy="6456240"/>
          </a:xfrm>
          <a:prstGeom prst="rect">
            <a:avLst/>
          </a:prstGeom>
        </p:spPr>
        <p:txBody>
          <a:bodyPr vert="vert" lIns="0" tIns="0" rIns="0" bIns="0" anchor="ctr" anchorCtr="1"/>
          <a:lstStyle/>
          <a:p>
            <a:pPr algn="ctr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44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Образец заголовка</a:t>
            </a:r>
            <a:endParaRPr lang="ru-RU" sz="4400" b="0" strike="noStrike" spc="-1">
              <a:latin typeface="Arial"/>
            </a:endParaRPr>
          </a:p>
        </p:txBody>
      </p:sp>
      <p:sp>
        <p:nvSpPr>
          <p:cNvPr id="456" name="PlaceHolder 2"/>
          <p:cNvSpPr>
            <a:spLocks noGrp="1"/>
          </p:cNvSpPr>
          <p:nvPr>
            <p:ph type="body"/>
          </p:nvPr>
        </p:nvSpPr>
        <p:spPr>
          <a:xfrm>
            <a:off x="503280" y="301680"/>
            <a:ext cx="6653160" cy="6456240"/>
          </a:xfrm>
          <a:prstGeom prst="rect">
            <a:avLst/>
          </a:prstGeom>
        </p:spPr>
        <p:txBody>
          <a:bodyPr vert="vert" lIns="0" tIns="0" rIns="0" bIns="0">
            <a:normAutofit/>
          </a:bodyPr>
          <a:lstStyle/>
          <a:p>
            <a:pPr marL="432000" indent="-324000">
              <a:lnSpc>
                <a:spcPct val="100000"/>
              </a:lnSpc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Образец текста</a:t>
            </a:r>
            <a:endParaRPr lang="ru-RU" sz="3200" b="0" strike="noStrike" spc="-1">
              <a:latin typeface="Arial"/>
            </a:endParaRPr>
          </a:p>
          <a:p>
            <a:pPr marL="864000" lvl="1" indent="-324000">
              <a:lnSpc>
                <a:spcPct val="100000"/>
              </a:lnSpc>
              <a:spcAft>
                <a:spcPts val="113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Второй уровень</a:t>
            </a:r>
            <a:endParaRPr lang="ru-RU" sz="2800" b="0" strike="noStrike" spc="-1">
              <a:latin typeface="Arial"/>
            </a:endParaRPr>
          </a:p>
          <a:p>
            <a:pPr marL="1296000" lvl="2" indent="-288000">
              <a:lnSpc>
                <a:spcPct val="100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Третий уровень</a:t>
            </a:r>
            <a:endParaRPr lang="ru-RU" sz="2400" b="0" strike="noStrike" spc="-1">
              <a:latin typeface="Arial"/>
            </a:endParaRPr>
          </a:p>
          <a:p>
            <a:pPr marL="1728000" lvl="3" indent="-216000">
              <a:lnSpc>
                <a:spcPct val="100000"/>
              </a:lnSpc>
              <a:spcAft>
                <a:spcPts val="56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Четвертый уровень</a:t>
            </a:r>
            <a:endParaRPr lang="ru-RU" sz="2000" b="0" strike="noStrike" spc="-1">
              <a:latin typeface="Arial"/>
            </a:endParaRPr>
          </a:p>
          <a:p>
            <a:pPr marL="2160000" lvl="4" indent="-216000">
              <a:lnSpc>
                <a:spcPct val="100000"/>
              </a:lnSpc>
              <a:spcAft>
                <a:spcPts val="286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Пятый уровень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457" name="PlaceHolder 3"/>
          <p:cNvSpPr>
            <a:spLocks noGrp="1"/>
          </p:cNvSpPr>
          <p:nvPr>
            <p:ph type="dt"/>
          </p:nvPr>
        </p:nvSpPr>
        <p:spPr>
          <a:xfrm>
            <a:off x="504000" y="6887160"/>
            <a:ext cx="2348280" cy="521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458" name="PlaceHolder 4"/>
          <p:cNvSpPr>
            <a:spLocks noGrp="1"/>
          </p:cNvSpPr>
          <p:nvPr>
            <p:ph type="ftr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</p:spPr>
        <p:txBody>
          <a:bodyPr lIns="0" tIns="0" rIns="0" bIns="0" anchorCtr="1"/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459" name="PlaceHolder 5"/>
          <p:cNvSpPr>
            <a:spLocks noGrp="1"/>
          </p:cNvSpPr>
          <p:nvPr>
            <p:ph type="sldNum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</p:spPr>
        <p:txBody>
          <a:bodyPr lIns="0" tIns="0" rIns="0" bIns="0"/>
          <a:lstStyle/>
          <a:p>
            <a:pPr algn="r">
              <a:lnSpc>
                <a:spcPct val="100000"/>
              </a:lnSpc>
            </a:pPr>
            <a:fld id="{BB0CAF64-4E9D-445B-A989-C3B3636D6716}" type="slidenum">
              <a:rPr lang="ru-RU" sz="1400" b="0" strike="noStrike" spc="-1">
                <a:solidFill>
                  <a:srgbClr val="000000"/>
                </a:solidFill>
                <a:latin typeface="Times New Roman"/>
                <a:ea typeface="Lucida Sans Unicode"/>
              </a:rPr>
              <a:t>‹#›</a:t>
            </a:fld>
            <a:endParaRPr lang="ru-RU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  <p:sldLayoutId id="2147483803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755640" y="2347920"/>
            <a:ext cx="8569440" cy="1620720"/>
          </a:xfrm>
          <a:prstGeom prst="rect">
            <a:avLst/>
          </a:prstGeom>
        </p:spPr>
        <p:txBody>
          <a:bodyPr lIns="0" tIns="0" rIns="0" bIns="0" anchor="ctr" anchorCtr="1"/>
          <a:lstStyle/>
          <a:p>
            <a:pPr algn="ctr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44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Образец заголовка</a:t>
            </a:r>
            <a:endParaRPr lang="ru-RU" sz="4400" b="0" strike="noStrike" spc="-1">
              <a:latin typeface="Arial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dt"/>
          </p:nvPr>
        </p:nvSpPr>
        <p:spPr>
          <a:xfrm>
            <a:off x="504000" y="6887160"/>
            <a:ext cx="2348280" cy="521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ftr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</p:spPr>
        <p:txBody>
          <a:bodyPr lIns="0" tIns="0" rIns="0" bIns="0" anchorCtr="1"/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sldNum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</p:spPr>
        <p:txBody>
          <a:bodyPr lIns="0" tIns="0" rIns="0" bIns="0"/>
          <a:lstStyle/>
          <a:p>
            <a:pPr algn="r">
              <a:lnSpc>
                <a:spcPct val="100000"/>
              </a:lnSpc>
            </a:pPr>
            <a:fld id="{69D8DA74-3623-4D8A-B023-A89334327704}" type="slidenum">
              <a:rPr lang="ru-RU" sz="1400" b="0" strike="noStrike" spc="-1">
                <a:solidFill>
                  <a:srgbClr val="000000"/>
                </a:solidFill>
                <a:latin typeface="Times New Roman"/>
                <a:ea typeface="Lucida Sans Unicode"/>
              </a:rPr>
              <a:t>‹#›</a:t>
            </a:fld>
            <a:endParaRPr lang="ru-RU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 anchorCtr="1"/>
          <a:lstStyle/>
          <a:p>
            <a:pPr algn="ctr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44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Образец заголовка</a:t>
            </a:r>
            <a:endParaRPr lang="ru-RU" sz="4400" b="0" strike="noStrike" spc="-1">
              <a:latin typeface="Arial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 type="title"/>
          </p:nvPr>
        </p:nvSpPr>
        <p:spPr>
          <a:xfrm>
            <a:off x="504000" y="1769040"/>
            <a:ext cx="9071640" cy="498924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 algn="ctr">
              <a:lnSpc>
                <a:spcPct val="100000"/>
              </a:lnSpc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Образец текста</a:t>
            </a:r>
            <a:r>
              <a:t/>
            </a:r>
            <a:br/>
            <a:r>
              <a:rPr lang="ru-RU" sz="28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Второй уровень</a:t>
            </a:r>
            <a:r>
              <a:t/>
            </a:r>
            <a:br/>
            <a:r>
              <a:rPr lang="ru-RU" sz="24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Третий уровень</a:t>
            </a:r>
            <a:r>
              <a:t/>
            </a:r>
            <a:br/>
            <a:r>
              <a:rPr lang="ru-RU" sz="20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Четвертый уровень</a:t>
            </a:r>
            <a:r>
              <a:t/>
            </a:r>
            <a:br/>
            <a:r>
              <a:rPr lang="ru-RU" sz="20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Пятый уровень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83" name="PlaceHolder 3"/>
          <p:cNvSpPr>
            <a:spLocks noGrp="1"/>
          </p:cNvSpPr>
          <p:nvPr>
            <p:ph type="dt"/>
          </p:nvPr>
        </p:nvSpPr>
        <p:spPr>
          <a:xfrm>
            <a:off x="504000" y="6887160"/>
            <a:ext cx="2348280" cy="521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84" name="PlaceHolder 4"/>
          <p:cNvSpPr>
            <a:spLocks noGrp="1"/>
          </p:cNvSpPr>
          <p:nvPr>
            <p:ph type="ftr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</p:spPr>
        <p:txBody>
          <a:bodyPr lIns="0" tIns="0" rIns="0" bIns="0" anchorCtr="1"/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85" name="PlaceHolder 5"/>
          <p:cNvSpPr>
            <a:spLocks noGrp="1"/>
          </p:cNvSpPr>
          <p:nvPr>
            <p:ph type="sldNum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</p:spPr>
        <p:txBody>
          <a:bodyPr lIns="0" tIns="0" rIns="0" bIns="0"/>
          <a:lstStyle/>
          <a:p>
            <a:pPr algn="r">
              <a:lnSpc>
                <a:spcPct val="100000"/>
              </a:lnSpc>
            </a:pPr>
            <a:fld id="{0C9EC859-73F8-418E-8DCB-26468C162A5D}" type="slidenum">
              <a:rPr lang="ru-RU" sz="1400" b="0" strike="noStrike" spc="-1">
                <a:solidFill>
                  <a:srgbClr val="000000"/>
                </a:solidFill>
                <a:latin typeface="Times New Roman"/>
                <a:ea typeface="Lucida Sans Unicode"/>
              </a:rPr>
              <a:t>‹#›</a:t>
            </a:fld>
            <a:endParaRPr lang="ru-RU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797040" y="4857840"/>
            <a:ext cx="8567640" cy="1501920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4000" b="1" strike="noStrike" cap="all" spc="-1">
                <a:solidFill>
                  <a:srgbClr val="000000"/>
                </a:solidFill>
                <a:latin typeface="Arial"/>
                <a:ea typeface="Microsoft YaHei"/>
              </a:rPr>
              <a:t>Образец заголовка</a:t>
            </a:r>
            <a:endParaRPr lang="ru-RU" sz="4000" b="0" strike="noStrike" spc="-1">
              <a:latin typeface="Arial"/>
            </a:endParaRPr>
          </a:p>
        </p:txBody>
      </p:sp>
      <p:sp>
        <p:nvSpPr>
          <p:cNvPr id="123" name="PlaceHolder 2"/>
          <p:cNvSpPr>
            <a:spLocks noGrp="1"/>
          </p:cNvSpPr>
          <p:nvPr>
            <p:ph type="body"/>
          </p:nvPr>
        </p:nvSpPr>
        <p:spPr>
          <a:xfrm>
            <a:off x="797040" y="3203640"/>
            <a:ext cx="8567640" cy="165420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/>
          <a:p>
            <a:pPr marL="432000" indent="-324000">
              <a:lnSpc>
                <a:spcPct val="100000"/>
              </a:lnSpc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898989"/>
                </a:solidFill>
                <a:latin typeface="Arial"/>
                <a:ea typeface="Microsoft YaHei"/>
              </a:rPr>
              <a:t>Образец текста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124" name="PlaceHolder 3"/>
          <p:cNvSpPr>
            <a:spLocks noGrp="1"/>
          </p:cNvSpPr>
          <p:nvPr>
            <p:ph type="dt"/>
          </p:nvPr>
        </p:nvSpPr>
        <p:spPr>
          <a:xfrm>
            <a:off x="504000" y="6887160"/>
            <a:ext cx="2348280" cy="521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125" name="PlaceHolder 4"/>
          <p:cNvSpPr>
            <a:spLocks noGrp="1"/>
          </p:cNvSpPr>
          <p:nvPr>
            <p:ph type="ftr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</p:spPr>
        <p:txBody>
          <a:bodyPr lIns="0" tIns="0" rIns="0" bIns="0" anchorCtr="1"/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126" name="PlaceHolder 5"/>
          <p:cNvSpPr>
            <a:spLocks noGrp="1"/>
          </p:cNvSpPr>
          <p:nvPr>
            <p:ph type="sldNum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</p:spPr>
        <p:txBody>
          <a:bodyPr lIns="0" tIns="0" rIns="0" bIns="0"/>
          <a:lstStyle/>
          <a:p>
            <a:pPr algn="r">
              <a:lnSpc>
                <a:spcPct val="100000"/>
              </a:lnSpc>
            </a:pPr>
            <a:fld id="{3EB8FAFB-3EA1-4238-BAF5-F854ECB68BF3}" type="slidenum">
              <a:rPr lang="ru-RU" sz="1400" b="0" strike="noStrike" spc="-1">
                <a:solidFill>
                  <a:srgbClr val="000000"/>
                </a:solidFill>
                <a:latin typeface="Times New Roman"/>
                <a:ea typeface="Lucida Sans Unicode"/>
              </a:rPr>
              <a:t>‹#›</a:t>
            </a:fld>
            <a:endParaRPr lang="ru-RU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/>
    <p:bodyStyle/>
    <p:otherStyle/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 anchorCtr="1"/>
          <a:lstStyle/>
          <a:p>
            <a:pPr algn="ctr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44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Образец заголовка</a:t>
            </a:r>
            <a:endParaRPr lang="ru-RU" sz="4400" b="0" strike="noStrike" spc="-1">
              <a:latin typeface="Arial"/>
            </a:endParaRPr>
          </a:p>
        </p:txBody>
      </p:sp>
      <p:sp>
        <p:nvSpPr>
          <p:cNvPr id="164" name="PlaceHolder 2"/>
          <p:cNvSpPr>
            <a:spLocks noGrp="1"/>
          </p:cNvSpPr>
          <p:nvPr>
            <p:ph type="title"/>
          </p:nvPr>
        </p:nvSpPr>
        <p:spPr>
          <a:xfrm>
            <a:off x="503280" y="1768320"/>
            <a:ext cx="4459320" cy="498960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 algn="ctr">
              <a:lnSpc>
                <a:spcPct val="100000"/>
              </a:lnSpc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Образец текста</a:t>
            </a:r>
            <a:r>
              <a:t/>
            </a:r>
            <a:br/>
            <a:r>
              <a:rPr lang="ru-RU" sz="24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Второй уровень</a:t>
            </a:r>
            <a:r>
              <a:t/>
            </a:r>
            <a:br/>
            <a:r>
              <a:rPr lang="ru-RU" sz="20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Третий уровень</a:t>
            </a:r>
            <a:r>
              <a:t/>
            </a:r>
            <a:br/>
            <a:r>
              <a:rPr lang="ru-RU" sz="18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Четвертый уровень</a:t>
            </a:r>
            <a:r>
              <a:t/>
            </a:r>
            <a:br/>
            <a:r>
              <a:rPr lang="ru-RU" sz="18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Пятый уровень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165" name="PlaceHolder 3"/>
          <p:cNvSpPr>
            <a:spLocks noGrp="1"/>
          </p:cNvSpPr>
          <p:nvPr>
            <p:ph type="title"/>
          </p:nvPr>
        </p:nvSpPr>
        <p:spPr>
          <a:xfrm>
            <a:off x="5114880" y="1768320"/>
            <a:ext cx="4460760" cy="498960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 algn="ctr">
              <a:lnSpc>
                <a:spcPct val="100000"/>
              </a:lnSpc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Образец текста</a:t>
            </a:r>
            <a:r>
              <a:t/>
            </a:r>
            <a:br/>
            <a:r>
              <a:rPr lang="ru-RU" sz="24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Второй уровень</a:t>
            </a:r>
            <a:r>
              <a:t/>
            </a:r>
            <a:br/>
            <a:r>
              <a:rPr lang="ru-RU" sz="20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Третий уровень</a:t>
            </a:r>
            <a:r>
              <a:t/>
            </a:r>
            <a:br/>
            <a:r>
              <a:rPr lang="ru-RU" sz="18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Четвертый уровень</a:t>
            </a:r>
            <a:r>
              <a:t/>
            </a:r>
            <a:br/>
            <a:r>
              <a:rPr lang="ru-RU" sz="18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Пятый уровень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166" name="PlaceHolder 4"/>
          <p:cNvSpPr>
            <a:spLocks noGrp="1"/>
          </p:cNvSpPr>
          <p:nvPr>
            <p:ph type="dt"/>
          </p:nvPr>
        </p:nvSpPr>
        <p:spPr>
          <a:xfrm>
            <a:off x="504000" y="6887160"/>
            <a:ext cx="2348280" cy="521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167" name="PlaceHolder 5"/>
          <p:cNvSpPr>
            <a:spLocks noGrp="1"/>
          </p:cNvSpPr>
          <p:nvPr>
            <p:ph type="ftr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</p:spPr>
        <p:txBody>
          <a:bodyPr lIns="0" tIns="0" rIns="0" bIns="0" anchorCtr="1"/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168" name="PlaceHolder 6"/>
          <p:cNvSpPr>
            <a:spLocks noGrp="1"/>
          </p:cNvSpPr>
          <p:nvPr>
            <p:ph type="sldNum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</p:spPr>
        <p:txBody>
          <a:bodyPr lIns="0" tIns="0" rIns="0" bIns="0"/>
          <a:lstStyle/>
          <a:p>
            <a:pPr algn="r">
              <a:lnSpc>
                <a:spcPct val="100000"/>
              </a:lnSpc>
            </a:pPr>
            <a:fld id="{FEF96838-0ACE-444C-8738-98263D7BEF54}" type="slidenum">
              <a:rPr lang="ru-RU" sz="1400" b="0" strike="noStrike" spc="-1">
                <a:solidFill>
                  <a:srgbClr val="000000"/>
                </a:solidFill>
                <a:latin typeface="Times New Roman"/>
                <a:ea typeface="Lucida Sans Unicode"/>
              </a:rPr>
              <a:t>‹#›</a:t>
            </a:fld>
            <a:endParaRPr lang="ru-RU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/>
    <p:bodyStyle/>
    <p:otherStyle/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PlaceHolder 1"/>
          <p:cNvSpPr>
            <a:spLocks noGrp="1"/>
          </p:cNvSpPr>
          <p:nvPr>
            <p:ph type="title"/>
          </p:nvPr>
        </p:nvSpPr>
        <p:spPr>
          <a:xfrm>
            <a:off x="504720" y="303120"/>
            <a:ext cx="9072720" cy="1258920"/>
          </a:xfrm>
          <a:prstGeom prst="rect">
            <a:avLst/>
          </a:prstGeom>
        </p:spPr>
        <p:txBody>
          <a:bodyPr lIns="0" tIns="0" rIns="0" bIns="0" anchor="ctr" anchorCtr="1"/>
          <a:lstStyle/>
          <a:p>
            <a:pPr algn="ctr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44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Образец заголовка</a:t>
            </a:r>
            <a:endParaRPr lang="ru-RU" sz="4400" b="0" strike="noStrike" spc="-1">
              <a:latin typeface="Arial"/>
            </a:endParaRPr>
          </a:p>
        </p:txBody>
      </p:sp>
      <p:sp>
        <p:nvSpPr>
          <p:cNvPr id="206" name="PlaceHolder 2"/>
          <p:cNvSpPr>
            <a:spLocks noGrp="1"/>
          </p:cNvSpPr>
          <p:nvPr>
            <p:ph type="body"/>
          </p:nvPr>
        </p:nvSpPr>
        <p:spPr>
          <a:xfrm>
            <a:off x="504720" y="1692360"/>
            <a:ext cx="4452840" cy="70488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/>
          <a:p>
            <a:pPr marL="432000" indent="-324000">
              <a:lnSpc>
                <a:spcPct val="100000"/>
              </a:lnSpc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1" strike="noStrike" spc="-1">
                <a:solidFill>
                  <a:srgbClr val="000000"/>
                </a:solidFill>
                <a:latin typeface="Arial"/>
                <a:ea typeface="Microsoft YaHei"/>
              </a:rPr>
              <a:t>Образец текста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207" name="PlaceHolder 3"/>
          <p:cNvSpPr>
            <a:spLocks noGrp="1"/>
          </p:cNvSpPr>
          <p:nvPr>
            <p:ph type="title"/>
          </p:nvPr>
        </p:nvSpPr>
        <p:spPr>
          <a:xfrm>
            <a:off x="504720" y="2397240"/>
            <a:ext cx="4452840" cy="435600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 algn="ctr">
              <a:lnSpc>
                <a:spcPct val="100000"/>
              </a:lnSpc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Образец текста</a:t>
            </a:r>
            <a:r>
              <a:t/>
            </a:r>
            <a:br/>
            <a:r>
              <a:rPr lang="ru-RU" sz="20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Второй уровень</a:t>
            </a:r>
            <a:r>
              <a:t/>
            </a:r>
            <a:br/>
            <a:r>
              <a:rPr lang="ru-RU" sz="18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Третий уровень</a:t>
            </a:r>
            <a:r>
              <a:t/>
            </a:r>
            <a:br/>
            <a:r>
              <a:rPr lang="ru-RU" sz="16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Четвертый уровень</a:t>
            </a:r>
            <a:r>
              <a:t/>
            </a:r>
            <a:br/>
            <a:r>
              <a:rPr lang="ru-RU" sz="16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Пятый уровень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208" name="PlaceHolder 4"/>
          <p:cNvSpPr>
            <a:spLocks noGrp="1"/>
          </p:cNvSpPr>
          <p:nvPr>
            <p:ph type="body"/>
          </p:nvPr>
        </p:nvSpPr>
        <p:spPr>
          <a:xfrm>
            <a:off x="5121360" y="1692360"/>
            <a:ext cx="4456080" cy="70488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/>
          <a:p>
            <a:pPr>
              <a:lnSpc>
                <a:spcPct val="100000"/>
              </a:lnSpc>
              <a:spcAft>
                <a:spcPts val="1414"/>
              </a:spcAft>
            </a:pPr>
            <a:r>
              <a:rPr lang="ru-RU" sz="2400" b="1" strike="noStrike" spc="-1">
                <a:solidFill>
                  <a:srgbClr val="000000"/>
                </a:solidFill>
                <a:latin typeface="Arial"/>
                <a:ea typeface="Microsoft YaHei"/>
              </a:rPr>
              <a:t>Образец текста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209" name="PlaceHolder 5"/>
          <p:cNvSpPr>
            <a:spLocks noGrp="1"/>
          </p:cNvSpPr>
          <p:nvPr>
            <p:ph type="title"/>
          </p:nvPr>
        </p:nvSpPr>
        <p:spPr>
          <a:xfrm>
            <a:off x="5121360" y="2397240"/>
            <a:ext cx="4456080" cy="435600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 algn="ctr">
              <a:lnSpc>
                <a:spcPct val="100000"/>
              </a:lnSpc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Образец текста</a:t>
            </a:r>
            <a:r>
              <a:t/>
            </a:r>
            <a:br/>
            <a:r>
              <a:rPr lang="ru-RU" sz="20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Второй уровень</a:t>
            </a:r>
            <a:r>
              <a:t/>
            </a:r>
            <a:br/>
            <a:r>
              <a:rPr lang="ru-RU" sz="18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Третий уровень</a:t>
            </a:r>
            <a:r>
              <a:t/>
            </a:r>
            <a:br/>
            <a:r>
              <a:rPr lang="ru-RU" sz="16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Четвертый уровень</a:t>
            </a:r>
            <a:r>
              <a:t/>
            </a:r>
            <a:br/>
            <a:r>
              <a:rPr lang="ru-RU" sz="16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Пятый уровень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210" name="PlaceHolder 6"/>
          <p:cNvSpPr>
            <a:spLocks noGrp="1"/>
          </p:cNvSpPr>
          <p:nvPr>
            <p:ph type="dt"/>
          </p:nvPr>
        </p:nvSpPr>
        <p:spPr>
          <a:xfrm>
            <a:off x="504000" y="6887160"/>
            <a:ext cx="2348280" cy="521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211" name="PlaceHolder 7"/>
          <p:cNvSpPr>
            <a:spLocks noGrp="1"/>
          </p:cNvSpPr>
          <p:nvPr>
            <p:ph type="ftr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</p:spPr>
        <p:txBody>
          <a:bodyPr lIns="0" tIns="0" rIns="0" bIns="0" anchorCtr="1"/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212" name="PlaceHolder 8"/>
          <p:cNvSpPr>
            <a:spLocks noGrp="1"/>
          </p:cNvSpPr>
          <p:nvPr>
            <p:ph type="sldNum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</p:spPr>
        <p:txBody>
          <a:bodyPr lIns="0" tIns="0" rIns="0" bIns="0"/>
          <a:lstStyle/>
          <a:p>
            <a:pPr algn="r">
              <a:lnSpc>
                <a:spcPct val="100000"/>
              </a:lnSpc>
            </a:pPr>
            <a:fld id="{4F2ECC6E-ED1D-4562-967A-B18DBC3C16BD}" type="slidenum">
              <a:rPr lang="ru-RU" sz="1400" b="0" strike="noStrike" spc="-1">
                <a:solidFill>
                  <a:srgbClr val="000000"/>
                </a:solidFill>
                <a:latin typeface="Times New Roman"/>
                <a:ea typeface="Lucida Sans Unicode"/>
              </a:rPr>
              <a:t>‹#›</a:t>
            </a:fld>
            <a:endParaRPr lang="ru-RU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xStyles>
    <p:titleStyle/>
    <p:bodyStyle/>
    <p:otherStyle/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 anchorCtr="1"/>
          <a:lstStyle/>
          <a:p>
            <a:pPr algn="ctr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44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Образец заголовка</a:t>
            </a:r>
            <a:endParaRPr lang="ru-RU" sz="4400" b="0" strike="noStrike" spc="-1">
              <a:latin typeface="Arial"/>
            </a:endParaRPr>
          </a:p>
        </p:txBody>
      </p:sp>
      <p:sp>
        <p:nvSpPr>
          <p:cNvPr id="250" name="PlaceHolder 2"/>
          <p:cNvSpPr>
            <a:spLocks noGrp="1"/>
          </p:cNvSpPr>
          <p:nvPr>
            <p:ph type="dt"/>
          </p:nvPr>
        </p:nvSpPr>
        <p:spPr>
          <a:xfrm>
            <a:off x="504000" y="6887160"/>
            <a:ext cx="2348280" cy="521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251" name="PlaceHolder 3"/>
          <p:cNvSpPr>
            <a:spLocks noGrp="1"/>
          </p:cNvSpPr>
          <p:nvPr>
            <p:ph type="ftr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</p:spPr>
        <p:txBody>
          <a:bodyPr lIns="0" tIns="0" rIns="0" bIns="0" anchorCtr="1"/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252" name="PlaceHolder 4"/>
          <p:cNvSpPr>
            <a:spLocks noGrp="1"/>
          </p:cNvSpPr>
          <p:nvPr>
            <p:ph type="sldNum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</p:spPr>
        <p:txBody>
          <a:bodyPr lIns="0" tIns="0" rIns="0" bIns="0"/>
          <a:lstStyle/>
          <a:p>
            <a:pPr algn="r">
              <a:lnSpc>
                <a:spcPct val="100000"/>
              </a:lnSpc>
            </a:pPr>
            <a:fld id="{B844B10C-02DC-42DE-BF9B-2A070001CB4A}" type="slidenum">
              <a:rPr lang="ru-RU" sz="1400" b="0" strike="noStrike" spc="-1">
                <a:solidFill>
                  <a:srgbClr val="000000"/>
                </a:solidFill>
                <a:latin typeface="Times New Roman"/>
                <a:ea typeface="Lucida Sans Unicode"/>
              </a:rPr>
              <a:t>‹#›</a:t>
            </a:fld>
            <a:endParaRPr lang="ru-RU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</p:sldLayoutIdLst>
  <p:txStyles>
    <p:titleStyle/>
    <p:bodyStyle/>
    <p:otherStyle/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PlaceHolder 1"/>
          <p:cNvSpPr>
            <a:spLocks noGrp="1"/>
          </p:cNvSpPr>
          <p:nvPr>
            <p:ph type="dt"/>
          </p:nvPr>
        </p:nvSpPr>
        <p:spPr>
          <a:xfrm>
            <a:off x="504000" y="6887160"/>
            <a:ext cx="2348280" cy="521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290" name="PlaceHolder 2"/>
          <p:cNvSpPr>
            <a:spLocks noGrp="1"/>
          </p:cNvSpPr>
          <p:nvPr>
            <p:ph type="ftr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</p:spPr>
        <p:txBody>
          <a:bodyPr lIns="0" tIns="0" rIns="0" bIns="0" anchorCtr="1"/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291" name="PlaceHolder 3"/>
          <p:cNvSpPr>
            <a:spLocks noGrp="1"/>
          </p:cNvSpPr>
          <p:nvPr>
            <p:ph type="sldNum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</p:spPr>
        <p:txBody>
          <a:bodyPr lIns="0" tIns="0" rIns="0" bIns="0"/>
          <a:lstStyle/>
          <a:p>
            <a:pPr algn="r">
              <a:lnSpc>
                <a:spcPct val="100000"/>
              </a:lnSpc>
            </a:pPr>
            <a:fld id="{D5E51322-3E3D-4B39-82A1-D8B73B4F4449}" type="slidenum">
              <a:rPr lang="ru-RU" sz="1400" b="0" strike="noStrike" spc="-1">
                <a:solidFill>
                  <a:srgbClr val="000000"/>
                </a:solidFill>
                <a:latin typeface="Times New Roman"/>
                <a:ea typeface="Lucida Sans Unicode"/>
              </a:rPr>
              <a:t>‹#›</a:t>
            </a:fld>
            <a:endParaRPr lang="ru-RU" sz="1400" b="0" strike="noStrike" spc="-1">
              <a:latin typeface="Times New Roman"/>
            </a:endParaRPr>
          </a:p>
        </p:txBody>
      </p:sp>
      <p:sp>
        <p:nvSpPr>
          <p:cNvPr id="292" name="PlaceHolder 4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ru-RU" sz="44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293" name="PlaceHolder 5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</p:sldLayoutIdLst>
  <p:txStyles>
    <p:titleStyle/>
    <p:bodyStyle/>
    <p:otherStyle/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PlaceHolder 1"/>
          <p:cNvSpPr>
            <a:spLocks noGrp="1"/>
          </p:cNvSpPr>
          <p:nvPr>
            <p:ph type="title"/>
          </p:nvPr>
        </p:nvSpPr>
        <p:spPr>
          <a:xfrm>
            <a:off x="504720" y="301680"/>
            <a:ext cx="3316320" cy="1279440"/>
          </a:xfrm>
          <a:prstGeom prst="rect">
            <a:avLst/>
          </a:prstGeom>
        </p:spPr>
        <p:txBody>
          <a:bodyPr lIns="0" tIns="0" rIns="0" bIns="0" anchor="b"/>
          <a:lstStyle/>
          <a:p>
            <a:pPr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1" strike="noStrike" spc="-1">
                <a:solidFill>
                  <a:srgbClr val="000000"/>
                </a:solidFill>
                <a:latin typeface="Arial"/>
                <a:ea typeface="Microsoft YaHei"/>
              </a:rPr>
              <a:t>Образец заголовка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331" name="PlaceHolder 2"/>
          <p:cNvSpPr>
            <a:spLocks noGrp="1"/>
          </p:cNvSpPr>
          <p:nvPr>
            <p:ph type="title"/>
          </p:nvPr>
        </p:nvSpPr>
        <p:spPr>
          <a:xfrm>
            <a:off x="3941640" y="301680"/>
            <a:ext cx="5635800" cy="645156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 algn="ctr">
              <a:lnSpc>
                <a:spcPct val="100000"/>
              </a:lnSpc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Образец текста</a:t>
            </a:r>
            <a:r>
              <a:t/>
            </a:r>
            <a:br/>
            <a:r>
              <a:rPr lang="ru-RU" sz="28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Второй уровень</a:t>
            </a:r>
            <a:r>
              <a:t/>
            </a:r>
            <a:br/>
            <a:r>
              <a:rPr lang="ru-RU" sz="24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Третий уровень</a:t>
            </a:r>
            <a:r>
              <a:t/>
            </a:r>
            <a:br/>
            <a:r>
              <a:rPr lang="ru-RU" sz="20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Четвертый уровень</a:t>
            </a:r>
            <a:r>
              <a:t/>
            </a:r>
            <a:br/>
            <a:r>
              <a:rPr lang="ru-RU" sz="20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Пятый уровень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332" name="PlaceHolder 3"/>
          <p:cNvSpPr>
            <a:spLocks noGrp="1"/>
          </p:cNvSpPr>
          <p:nvPr>
            <p:ph type="body"/>
          </p:nvPr>
        </p:nvSpPr>
        <p:spPr>
          <a:xfrm>
            <a:off x="504720" y="1581120"/>
            <a:ext cx="3316320" cy="5172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lnSpc>
                <a:spcPct val="100000"/>
              </a:lnSpc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Образец текста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333" name="PlaceHolder 4"/>
          <p:cNvSpPr>
            <a:spLocks noGrp="1"/>
          </p:cNvSpPr>
          <p:nvPr>
            <p:ph type="dt"/>
          </p:nvPr>
        </p:nvSpPr>
        <p:spPr>
          <a:xfrm>
            <a:off x="504000" y="6887160"/>
            <a:ext cx="2348280" cy="521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334" name="PlaceHolder 5"/>
          <p:cNvSpPr>
            <a:spLocks noGrp="1"/>
          </p:cNvSpPr>
          <p:nvPr>
            <p:ph type="ftr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</p:spPr>
        <p:txBody>
          <a:bodyPr lIns="0" tIns="0" rIns="0" bIns="0" anchorCtr="1"/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335" name="PlaceHolder 6"/>
          <p:cNvSpPr>
            <a:spLocks noGrp="1"/>
          </p:cNvSpPr>
          <p:nvPr>
            <p:ph type="sldNum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</p:spPr>
        <p:txBody>
          <a:bodyPr lIns="0" tIns="0" rIns="0" bIns="0"/>
          <a:lstStyle/>
          <a:p>
            <a:pPr algn="r">
              <a:lnSpc>
                <a:spcPct val="100000"/>
              </a:lnSpc>
            </a:pPr>
            <a:fld id="{2BBEDA2D-654C-40CE-BEA9-EE0E74D1CEFE}" type="slidenum">
              <a:rPr lang="ru-RU" sz="1400" b="0" strike="noStrike" spc="-1">
                <a:solidFill>
                  <a:srgbClr val="000000"/>
                </a:solidFill>
                <a:latin typeface="Times New Roman"/>
                <a:ea typeface="Lucida Sans Unicode"/>
              </a:rPr>
              <a:t>‹#›</a:t>
            </a:fld>
            <a:endParaRPr lang="ru-RU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6" name="Рисунок 1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14400" y="1440"/>
            <a:ext cx="10685520" cy="7560000"/>
          </a:xfrm>
          <a:prstGeom prst="rect">
            <a:avLst/>
          </a:prstGeom>
          <a:ln w="25560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7" name="Рисунок 1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8280" y="1800"/>
            <a:ext cx="10073880" cy="7559640"/>
          </a:xfrm>
          <a:prstGeom prst="rect">
            <a:avLst/>
          </a:prstGeom>
          <a:ln w="25560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8" name="Рисунок 1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8640" y="1800"/>
            <a:ext cx="10073520" cy="7559640"/>
          </a:xfrm>
          <a:prstGeom prst="rect">
            <a:avLst/>
          </a:prstGeom>
          <a:ln w="25560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9" name="Рисунок 1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8640" y="1800"/>
            <a:ext cx="10073520" cy="7559640"/>
          </a:xfrm>
          <a:prstGeom prst="rect">
            <a:avLst/>
          </a:prstGeom>
          <a:ln w="25560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0" name="Рисунок 1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8640" y="1800"/>
            <a:ext cx="10073520" cy="7559640"/>
          </a:xfrm>
          <a:prstGeom prst="rect">
            <a:avLst/>
          </a:prstGeom>
          <a:ln w="25560"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" name="Рисунок 1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8640" y="1800"/>
            <a:ext cx="10073520" cy="7559640"/>
          </a:xfrm>
          <a:prstGeom prst="rect">
            <a:avLst/>
          </a:prstGeom>
          <a:ln w="25560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2" name="Рисунок 1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8640" y="1800"/>
            <a:ext cx="10073520" cy="7559640"/>
          </a:xfrm>
          <a:prstGeom prst="rect">
            <a:avLst/>
          </a:prstGeom>
          <a:ln w="25560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3" name="Рисунок 1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360" y="1440"/>
            <a:ext cx="10691640" cy="7560000"/>
          </a:xfrm>
          <a:prstGeom prst="rect">
            <a:avLst/>
          </a:prstGeom>
          <a:ln w="25560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</TotalTime>
  <Words>0</Words>
  <Application>Microsoft Office PowerPoint</Application>
  <PresentationFormat>Произвольный</PresentationFormat>
  <Paragraphs>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12</vt:i4>
      </vt:variant>
      <vt:variant>
        <vt:lpstr>Заголовки слайдов</vt:lpstr>
      </vt:variant>
      <vt:variant>
        <vt:i4>8</vt:i4>
      </vt:variant>
    </vt:vector>
  </HeadingPairs>
  <TitlesOfParts>
    <vt:vector size="20" baseType="lpstr"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Бессарабов Александр Юрьевич</cp:lastModifiedBy>
  <cp:revision>1</cp:revision>
  <dcterms:modified xsi:type="dcterms:W3CDTF">2019-04-01T06:22:33Z</dcterms:modified>
</cp:coreProperties>
</file>

<file path=docProps/core0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2019-03-21T16:18:32Z</dcterms:created>
  <dc:creator>Вячеслав М. Кузнецов</dc:creator>
  <dc:description/>
  <dc:language>ru-RU</dc:language>
  <cp:lastModifiedBy>Вячеслав М. Кузнецов</cp:lastModifiedBy>
  <dcterms:modified xsi:type="dcterms:W3CDTF">2019-03-26T04:16:44Z</dcterms:modified>
  <cp:revision>5</cp:revision>
  <dc:subject/>
  <dc:title>Презентация PowerPoint</dc:title>
</cp:coreProperties>
</file>