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8" r:id="rId3"/>
    <p:sldId id="288" r:id="rId4"/>
    <p:sldId id="267" r:id="rId5"/>
    <p:sldId id="287" r:id="rId6"/>
    <p:sldId id="261" r:id="rId7"/>
    <p:sldId id="257" r:id="rId8"/>
    <p:sldId id="305" r:id="rId9"/>
    <p:sldId id="262" r:id="rId10"/>
    <p:sldId id="290" r:id="rId11"/>
    <p:sldId id="320" r:id="rId12"/>
    <p:sldId id="289" r:id="rId13"/>
    <p:sldId id="309" r:id="rId14"/>
    <p:sldId id="299" r:id="rId15"/>
    <p:sldId id="300" r:id="rId16"/>
    <p:sldId id="311" r:id="rId17"/>
    <p:sldId id="293" r:id="rId18"/>
    <p:sldId id="312" r:id="rId19"/>
    <p:sldId id="317" r:id="rId20"/>
    <p:sldId id="318" r:id="rId21"/>
    <p:sldId id="314" r:id="rId22"/>
    <p:sldId id="313" r:id="rId23"/>
    <p:sldId id="315" r:id="rId24"/>
    <p:sldId id="316" r:id="rId25"/>
    <p:sldId id="301" r:id="rId26"/>
    <p:sldId id="304" r:id="rId27"/>
    <p:sldId id="306" r:id="rId28"/>
    <p:sldId id="319" r:id="rId29"/>
    <p:sldId id="285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  <a:srgbClr val="CCECFF"/>
    <a:srgbClr val="FFFF66"/>
    <a:srgbClr val="FFCCFF"/>
    <a:srgbClr val="CC99FF"/>
    <a:srgbClr val="CCFF99"/>
    <a:srgbClr val="9966FF"/>
    <a:srgbClr val="99FF33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46" d="100"/>
          <a:sy n="4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CF418-599C-4FA8-91D1-47711C7692C3}" type="doc">
      <dgm:prSet loTypeId="urn:microsoft.com/office/officeart/2005/8/layout/balance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EBCC0-31B5-4689-9094-7D2CA1806333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Добывать новые знания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86161-A9F3-4C25-A313-3539E1FA2DF9}" type="parTrans" cxnId="{EA826E99-DF9A-484A-BDC6-0CAD947837B9}">
      <dgm:prSet/>
      <dgm:spPr/>
      <dgm:t>
        <a:bodyPr/>
        <a:lstStyle/>
        <a:p>
          <a:endParaRPr lang="ru-RU"/>
        </a:p>
      </dgm:t>
    </dgm:pt>
    <dgm:pt modelId="{25DF27E7-28BA-4196-AA91-2EB9A95E2905}" type="sibTrans" cxnId="{EA826E99-DF9A-484A-BDC6-0CAD947837B9}">
      <dgm:prSet/>
      <dgm:spPr/>
      <dgm:t>
        <a:bodyPr/>
        <a:lstStyle/>
        <a:p>
          <a:endParaRPr lang="ru-RU"/>
        </a:p>
      </dgm:t>
    </dgm:pt>
    <dgm:pt modelId="{BE19A494-2414-45DE-85DC-169765D55BFA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Собирать необходимую информацию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472990-A581-47A3-B8C5-70F12C55598C}" type="parTrans" cxnId="{BB330672-8E7D-4BD4-A916-BBDBE6956299}">
      <dgm:prSet/>
      <dgm:spPr/>
      <dgm:t>
        <a:bodyPr/>
        <a:lstStyle/>
        <a:p>
          <a:endParaRPr lang="ru-RU"/>
        </a:p>
      </dgm:t>
    </dgm:pt>
    <dgm:pt modelId="{7A592057-BB5A-48D2-8018-39D52DA4296B}" type="sibTrans" cxnId="{BB330672-8E7D-4BD4-A916-BBDBE6956299}">
      <dgm:prSet/>
      <dgm:spPr/>
      <dgm:t>
        <a:bodyPr/>
        <a:lstStyle/>
        <a:p>
          <a:endParaRPr lang="ru-RU"/>
        </a:p>
      </dgm:t>
    </dgm:pt>
    <dgm:pt modelId="{0FBCC676-4EC8-4CA2-BCC2-FC60D0608581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выдвигать гипотезы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11B25-481E-4828-951E-04492CF23D1F}" type="parTrans" cxnId="{026D6289-BB5E-47CF-98D8-91584327D59F}">
      <dgm:prSet/>
      <dgm:spPr/>
      <dgm:t>
        <a:bodyPr/>
        <a:lstStyle/>
        <a:p>
          <a:endParaRPr lang="ru-RU"/>
        </a:p>
      </dgm:t>
    </dgm:pt>
    <dgm:pt modelId="{18DFCFAC-477F-4F03-B74F-18DBE4217DF2}" type="sibTrans" cxnId="{026D6289-BB5E-47CF-98D8-91584327D59F}">
      <dgm:prSet/>
      <dgm:spPr/>
      <dgm:t>
        <a:bodyPr/>
        <a:lstStyle/>
        <a:p>
          <a:endParaRPr lang="ru-RU"/>
        </a:p>
      </dgm:t>
    </dgm:pt>
    <dgm:pt modelId="{526A3B9A-7B01-4F5C-A3ED-5E9CBB9051D1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Делать выводы и умозаключения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330D2-85EE-4364-A55F-70FA227E2310}" type="parTrans" cxnId="{ACEA7C63-59D3-4EBA-A9BB-01942886A9D7}">
      <dgm:prSet/>
      <dgm:spPr/>
      <dgm:t>
        <a:bodyPr/>
        <a:lstStyle/>
        <a:p>
          <a:endParaRPr lang="ru-RU"/>
        </a:p>
      </dgm:t>
    </dgm:pt>
    <dgm:pt modelId="{B565C2B0-FA6C-4A28-95C7-24C06E0465CF}" type="sibTrans" cxnId="{ACEA7C63-59D3-4EBA-A9BB-01942886A9D7}">
      <dgm:prSet/>
      <dgm:spPr/>
      <dgm:t>
        <a:bodyPr/>
        <a:lstStyle/>
        <a:p>
          <a:endParaRPr lang="ru-RU"/>
        </a:p>
      </dgm:t>
    </dgm:pt>
    <dgm:pt modelId="{3F62245A-BCF0-4C67-85FE-38839C4398C0}" type="pres">
      <dgm:prSet presAssocID="{911CF418-599C-4FA8-91D1-47711C7692C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579C1-7AE4-4F45-BF00-DE707EE239B6}" type="pres">
      <dgm:prSet presAssocID="{911CF418-599C-4FA8-91D1-47711C7692C3}" presName="dummyMaxCanvas" presStyleCnt="0"/>
      <dgm:spPr/>
    </dgm:pt>
    <dgm:pt modelId="{B1458384-2E4B-4F26-8D92-E5E31ED60D83}" type="pres">
      <dgm:prSet presAssocID="{911CF418-599C-4FA8-91D1-47711C7692C3}" presName="parentComposite" presStyleCnt="0"/>
      <dgm:spPr/>
    </dgm:pt>
    <dgm:pt modelId="{1C8F0755-0AFF-48A6-9200-257C828C910E}" type="pres">
      <dgm:prSet presAssocID="{911CF418-599C-4FA8-91D1-47711C7692C3}" presName="parent1" presStyleLbl="alignAccFollowNode1" presStyleIdx="0" presStyleCnt="4" custScaleX="184500" custScaleY="134944" custLinFactNeighborX="-49002" custLinFactNeighborY="4743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D80BD83-E403-4427-BCEF-B8B563DC0688}" type="pres">
      <dgm:prSet presAssocID="{911CF418-599C-4FA8-91D1-47711C7692C3}" presName="parent2" presStyleLbl="alignAccFollowNode1" presStyleIdx="1" presStyleCnt="4" custScaleX="193423" custScaleY="182524" custLinFactNeighborX="57656" custLinFactNeighborY="2608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09B94EA-6A6D-4F48-9F36-F130466EB4E1}" type="pres">
      <dgm:prSet presAssocID="{911CF418-599C-4FA8-91D1-47711C7692C3}" presName="childrenComposite" presStyleCnt="0"/>
      <dgm:spPr/>
    </dgm:pt>
    <dgm:pt modelId="{8EF4E9E1-86D9-412C-9448-54D7461ED059}" type="pres">
      <dgm:prSet presAssocID="{911CF418-599C-4FA8-91D1-47711C7692C3}" presName="dummyMaxCanvas_ChildArea" presStyleCnt="0"/>
      <dgm:spPr/>
    </dgm:pt>
    <dgm:pt modelId="{D29E86B8-6810-4673-B2FD-1BBAB82D7FE8}" type="pres">
      <dgm:prSet presAssocID="{911CF418-599C-4FA8-91D1-47711C7692C3}" presName="fulcrum" presStyleLbl="alignAccFollowNode1" presStyleIdx="2" presStyleCnt="4"/>
      <dgm:spPr>
        <a:solidFill>
          <a:srgbClr val="CCCC00">
            <a:alpha val="90000"/>
          </a:srgbClr>
        </a:solidFill>
      </dgm:spPr>
    </dgm:pt>
    <dgm:pt modelId="{3F7E2598-6FA1-42C1-AEAB-D8E9331ACF50}" type="pres">
      <dgm:prSet presAssocID="{911CF418-599C-4FA8-91D1-47711C7692C3}" presName="balance_11" presStyleLbl="alignAccFollowNode1" presStyleIdx="3" presStyleCnt="4">
        <dgm:presLayoutVars>
          <dgm:bulletEnabled val="1"/>
        </dgm:presLayoutVars>
      </dgm:prSet>
      <dgm:spPr>
        <a:solidFill>
          <a:srgbClr val="CCCC00">
            <a:alpha val="89804"/>
          </a:srgbClr>
        </a:solidFill>
      </dgm:spPr>
    </dgm:pt>
    <dgm:pt modelId="{A1CCDA65-B7EC-465C-8238-DE787BF9AE9B}" type="pres">
      <dgm:prSet presAssocID="{911CF418-599C-4FA8-91D1-47711C7692C3}" presName="left_11_1" presStyleLbl="node1" presStyleIdx="0" presStyleCnt="2" custScaleX="202856" custScaleY="71464" custLinFactNeighborX="-39165" custLinFactNeighborY="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D0A94-0F00-4D49-98E8-A08BD86755DF}" type="pres">
      <dgm:prSet presAssocID="{911CF418-599C-4FA8-91D1-47711C7692C3}" presName="right_11_1" presStyleLbl="node1" presStyleIdx="1" presStyleCnt="2" custScaleX="212082" custScaleY="69918" custLinFactNeighborX="41979" custLinFactNeighborY="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B1F88-3B87-4787-A96A-E08B9605B406}" type="presOf" srcId="{808EBCC0-31B5-4689-9094-7D2CA1806333}" destId="{1C8F0755-0AFF-48A6-9200-257C828C910E}" srcOrd="0" destOrd="0" presId="urn:microsoft.com/office/officeart/2005/8/layout/balance1"/>
    <dgm:cxn modelId="{BB330672-8E7D-4BD4-A916-BBDBE6956299}" srcId="{808EBCC0-31B5-4689-9094-7D2CA1806333}" destId="{BE19A494-2414-45DE-85DC-169765D55BFA}" srcOrd="0" destOrd="0" parTransId="{1C472990-A581-47A3-B8C5-70F12C55598C}" sibTransId="{7A592057-BB5A-48D2-8018-39D52DA4296B}"/>
    <dgm:cxn modelId="{235A3F43-4A43-4217-B0D6-09D893D68CC5}" type="presOf" srcId="{BE19A494-2414-45DE-85DC-169765D55BFA}" destId="{A1CCDA65-B7EC-465C-8238-DE787BF9AE9B}" srcOrd="0" destOrd="0" presId="urn:microsoft.com/office/officeart/2005/8/layout/balance1"/>
    <dgm:cxn modelId="{7B084D2C-7543-4DED-971E-C7F460E285A6}" type="presOf" srcId="{0FBCC676-4EC8-4CA2-BCC2-FC60D0608581}" destId="{1D80BD83-E403-4427-BCEF-B8B563DC0688}" srcOrd="0" destOrd="0" presId="urn:microsoft.com/office/officeart/2005/8/layout/balance1"/>
    <dgm:cxn modelId="{EA826E99-DF9A-484A-BDC6-0CAD947837B9}" srcId="{911CF418-599C-4FA8-91D1-47711C7692C3}" destId="{808EBCC0-31B5-4689-9094-7D2CA1806333}" srcOrd="0" destOrd="0" parTransId="{4BB86161-A9F3-4C25-A313-3539E1FA2DF9}" sibTransId="{25DF27E7-28BA-4196-AA91-2EB9A95E2905}"/>
    <dgm:cxn modelId="{C672CD43-C6E6-4436-8205-C9B99F9E1D5A}" type="presOf" srcId="{526A3B9A-7B01-4F5C-A3ED-5E9CBB9051D1}" destId="{C2DD0A94-0F00-4D49-98E8-A08BD86755DF}" srcOrd="0" destOrd="0" presId="urn:microsoft.com/office/officeart/2005/8/layout/balance1"/>
    <dgm:cxn modelId="{026D6289-BB5E-47CF-98D8-91584327D59F}" srcId="{911CF418-599C-4FA8-91D1-47711C7692C3}" destId="{0FBCC676-4EC8-4CA2-BCC2-FC60D0608581}" srcOrd="1" destOrd="0" parTransId="{C6F11B25-481E-4828-951E-04492CF23D1F}" sibTransId="{18DFCFAC-477F-4F03-B74F-18DBE4217DF2}"/>
    <dgm:cxn modelId="{D3B66DC9-6740-44A9-A688-80A878A9B068}" type="presOf" srcId="{911CF418-599C-4FA8-91D1-47711C7692C3}" destId="{3F62245A-BCF0-4C67-85FE-38839C4398C0}" srcOrd="0" destOrd="0" presId="urn:microsoft.com/office/officeart/2005/8/layout/balance1"/>
    <dgm:cxn modelId="{ACEA7C63-59D3-4EBA-A9BB-01942886A9D7}" srcId="{0FBCC676-4EC8-4CA2-BCC2-FC60D0608581}" destId="{526A3B9A-7B01-4F5C-A3ED-5E9CBB9051D1}" srcOrd="0" destOrd="0" parTransId="{117330D2-85EE-4364-A55F-70FA227E2310}" sibTransId="{B565C2B0-FA6C-4A28-95C7-24C06E0465CF}"/>
    <dgm:cxn modelId="{440BA3BC-64EF-4064-AD35-F4A88EC7C01C}" type="presParOf" srcId="{3F62245A-BCF0-4C67-85FE-38839C4398C0}" destId="{4B4579C1-7AE4-4F45-BF00-DE707EE239B6}" srcOrd="0" destOrd="0" presId="urn:microsoft.com/office/officeart/2005/8/layout/balance1"/>
    <dgm:cxn modelId="{03DC2148-75BA-438A-B011-A79611893B5B}" type="presParOf" srcId="{3F62245A-BCF0-4C67-85FE-38839C4398C0}" destId="{B1458384-2E4B-4F26-8D92-E5E31ED60D83}" srcOrd="1" destOrd="0" presId="urn:microsoft.com/office/officeart/2005/8/layout/balance1"/>
    <dgm:cxn modelId="{C95883F9-B59C-4596-AC0F-696136FE51FC}" type="presParOf" srcId="{B1458384-2E4B-4F26-8D92-E5E31ED60D83}" destId="{1C8F0755-0AFF-48A6-9200-257C828C910E}" srcOrd="0" destOrd="0" presId="urn:microsoft.com/office/officeart/2005/8/layout/balance1"/>
    <dgm:cxn modelId="{E52A480F-269B-4E9D-8389-68F375EF5A67}" type="presParOf" srcId="{B1458384-2E4B-4F26-8D92-E5E31ED60D83}" destId="{1D80BD83-E403-4427-BCEF-B8B563DC0688}" srcOrd="1" destOrd="0" presId="urn:microsoft.com/office/officeart/2005/8/layout/balance1"/>
    <dgm:cxn modelId="{13BCA99A-D3BF-4671-A620-4D7AD2EF1E35}" type="presParOf" srcId="{3F62245A-BCF0-4C67-85FE-38839C4398C0}" destId="{809B94EA-6A6D-4F48-9F36-F130466EB4E1}" srcOrd="2" destOrd="0" presId="urn:microsoft.com/office/officeart/2005/8/layout/balance1"/>
    <dgm:cxn modelId="{BF2F8311-7B69-4EBD-97D2-7EDED18177FD}" type="presParOf" srcId="{809B94EA-6A6D-4F48-9F36-F130466EB4E1}" destId="{8EF4E9E1-86D9-412C-9448-54D7461ED059}" srcOrd="0" destOrd="0" presId="urn:microsoft.com/office/officeart/2005/8/layout/balance1"/>
    <dgm:cxn modelId="{D8E655CF-EBE3-4AE9-9958-8E7BF6EEBF3A}" type="presParOf" srcId="{809B94EA-6A6D-4F48-9F36-F130466EB4E1}" destId="{D29E86B8-6810-4673-B2FD-1BBAB82D7FE8}" srcOrd="1" destOrd="0" presId="urn:microsoft.com/office/officeart/2005/8/layout/balance1"/>
    <dgm:cxn modelId="{B8788813-C778-4913-923F-746D67E40A73}" type="presParOf" srcId="{809B94EA-6A6D-4F48-9F36-F130466EB4E1}" destId="{3F7E2598-6FA1-42C1-AEAB-D8E9331ACF50}" srcOrd="2" destOrd="0" presId="urn:microsoft.com/office/officeart/2005/8/layout/balance1"/>
    <dgm:cxn modelId="{67F0FBDC-0B52-4F34-B3A9-ADAB9D3586CB}" type="presParOf" srcId="{809B94EA-6A6D-4F48-9F36-F130466EB4E1}" destId="{A1CCDA65-B7EC-465C-8238-DE787BF9AE9B}" srcOrd="3" destOrd="0" presId="urn:microsoft.com/office/officeart/2005/8/layout/balance1"/>
    <dgm:cxn modelId="{B1A29160-671F-45E4-8881-675FC7DD1939}" type="presParOf" srcId="{809B94EA-6A6D-4F48-9F36-F130466EB4E1}" destId="{C2DD0A94-0F00-4D49-98E8-A08BD86755DF}" srcOrd="4" destOrd="0" presId="urn:microsoft.com/office/officeart/2005/8/layout/balanc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80CF3-52AE-4B94-884E-36968B4220E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DDC21632-7A4D-4DAF-A3E9-55C75DE4A00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Задаёт реальную возможность взаимодействия детей между собой при решении поставленной ими самими задачи.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D315424C-1C16-4E5F-9FA1-B284F96F94FB}" type="parTrans" cxnId="{FD82B442-5C9E-4CB4-B260-F55C012EA635}">
      <dgm:prSet/>
      <dgm:spPr/>
      <dgm:t>
        <a:bodyPr/>
        <a:lstStyle/>
        <a:p>
          <a:endParaRPr lang="ru-RU"/>
        </a:p>
      </dgm:t>
    </dgm:pt>
    <dgm:pt modelId="{0F0A992C-43B9-43E9-BA0A-B13E96197D82}" type="sibTrans" cxnId="{FD82B442-5C9E-4CB4-B260-F55C012EA635}">
      <dgm:prSet/>
      <dgm:spPr/>
      <dgm:t>
        <a:bodyPr/>
        <a:lstStyle/>
        <a:p>
          <a:endParaRPr lang="ru-RU"/>
        </a:p>
      </dgm:t>
    </dgm:pt>
    <dgm:pt modelId="{62702A0E-C687-4C26-96AA-FF9F085C4B38}">
      <dgm:prSet phldrT="[Текст]" custT="1"/>
      <dgm:spPr>
        <a:solidFill>
          <a:srgbClr val="CCFF99">
            <a:alpha val="89804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 способу проектирования через специально разработанные задания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9FD3052-F200-4815-8359-4EDBC65EFB84}" type="parTrans" cxnId="{5BBB5BAD-B2D5-41D6-B995-658ED00E6F01}">
      <dgm:prSet/>
      <dgm:spPr/>
      <dgm:t>
        <a:bodyPr/>
        <a:lstStyle/>
        <a:p>
          <a:endParaRPr lang="ru-RU"/>
        </a:p>
      </dgm:t>
    </dgm:pt>
    <dgm:pt modelId="{6FC17B28-00BC-4D0F-A7F5-5925B7E9C1BA}" type="sibTrans" cxnId="{5BBB5BAD-B2D5-41D6-B995-658ED00E6F01}">
      <dgm:prSet/>
      <dgm:spPr/>
      <dgm:t>
        <a:bodyPr/>
        <a:lstStyle/>
        <a:p>
          <a:endParaRPr lang="ru-RU"/>
        </a:p>
      </dgm:t>
    </dgm:pt>
    <dgm:pt modelId="{4C1BF880-4286-4A87-BFCB-5993213EA3DD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Даёт возможность посмотреть, как осуществляет группа детей «перенос» известных им предметных способов действий на модельную ситуацию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A7CDA3F-2701-4326-ACE9-35036653E960}" type="parTrans" cxnId="{95465C72-6B2D-492A-A151-E9BF4644A0E5}">
      <dgm:prSet/>
      <dgm:spPr/>
      <dgm:t>
        <a:bodyPr/>
        <a:lstStyle/>
        <a:p>
          <a:endParaRPr lang="ru-RU"/>
        </a:p>
      </dgm:t>
    </dgm:pt>
    <dgm:pt modelId="{8132D569-CBE9-4F7E-8689-554B6F0B6679}" type="sibTrans" cxnId="{95465C72-6B2D-492A-A151-E9BF4644A0E5}">
      <dgm:prSet/>
      <dgm:spPr/>
      <dgm:t>
        <a:bodyPr/>
        <a:lstStyle/>
        <a:p>
          <a:endParaRPr lang="ru-RU"/>
        </a:p>
      </dgm:t>
    </dgm:pt>
    <dgm:pt modelId="{24E4BA27-C583-44D9-B7DF-B0AFE6D6ADFA}" type="pres">
      <dgm:prSet presAssocID="{AE680CF3-52AE-4B94-884E-36968B4220E0}" presName="compositeShape" presStyleCnt="0">
        <dgm:presLayoutVars>
          <dgm:dir/>
          <dgm:resizeHandles/>
        </dgm:presLayoutVars>
      </dgm:prSet>
      <dgm:spPr/>
    </dgm:pt>
    <dgm:pt modelId="{B5E52398-03D9-4B3B-8DF8-F2931FB4281E}" type="pres">
      <dgm:prSet presAssocID="{AE680CF3-52AE-4B94-884E-36968B4220E0}" presName="pyramid" presStyleLbl="node1" presStyleIdx="0" presStyleCnt="1" custLinFactNeighborX="259" custLinFactNeighborY="2110"/>
      <dgm:spPr/>
    </dgm:pt>
    <dgm:pt modelId="{8F40D1E8-B5C5-414E-B1BE-05AB65857E20}" type="pres">
      <dgm:prSet presAssocID="{AE680CF3-52AE-4B94-884E-36968B4220E0}" presName="theList" presStyleCnt="0"/>
      <dgm:spPr/>
    </dgm:pt>
    <dgm:pt modelId="{FB89F2FC-5134-4E75-BD37-F67E40277A57}" type="pres">
      <dgm:prSet presAssocID="{DDC21632-7A4D-4DAF-A3E9-55C75DE4A00E}" presName="aNode" presStyleLbl="fgAcc1" presStyleIdx="0" presStyleCnt="3" custScaleX="188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819A7-EF66-458D-BC86-BC34E099B5BA}" type="pres">
      <dgm:prSet presAssocID="{DDC21632-7A4D-4DAF-A3E9-55C75DE4A00E}" presName="aSpace" presStyleCnt="0"/>
      <dgm:spPr/>
    </dgm:pt>
    <dgm:pt modelId="{3F3627B5-D60E-4003-AA2F-8C26271CB2C3}" type="pres">
      <dgm:prSet presAssocID="{62702A0E-C687-4C26-96AA-FF9F085C4B38}" presName="aNode" presStyleLbl="fgAcc1" presStyleIdx="1" presStyleCnt="3" custScaleX="14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0D311-7D7D-423E-987B-F4FD34EC7095}" type="pres">
      <dgm:prSet presAssocID="{62702A0E-C687-4C26-96AA-FF9F085C4B38}" presName="aSpace" presStyleCnt="0"/>
      <dgm:spPr/>
    </dgm:pt>
    <dgm:pt modelId="{59A19300-8B7C-4FE4-BBDF-6E1E6D1FAFAB}" type="pres">
      <dgm:prSet presAssocID="{4C1BF880-4286-4A87-BFCB-5993213EA3DD}" presName="aNode" presStyleLbl="fgAcc1" presStyleIdx="2" presStyleCnt="3" custScaleX="176232" custScaleY="148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C1E66-27DD-4321-9A3A-C051469FBCFB}" type="pres">
      <dgm:prSet presAssocID="{4C1BF880-4286-4A87-BFCB-5993213EA3DD}" presName="aSpace" presStyleCnt="0"/>
      <dgm:spPr/>
    </dgm:pt>
  </dgm:ptLst>
  <dgm:cxnLst>
    <dgm:cxn modelId="{26186853-70AB-4B66-9059-F01807B25A18}" type="presOf" srcId="{AE680CF3-52AE-4B94-884E-36968B4220E0}" destId="{24E4BA27-C583-44D9-B7DF-B0AFE6D6ADFA}" srcOrd="0" destOrd="0" presId="urn:microsoft.com/office/officeart/2005/8/layout/pyramid2"/>
    <dgm:cxn modelId="{FD82B442-5C9E-4CB4-B260-F55C012EA635}" srcId="{AE680CF3-52AE-4B94-884E-36968B4220E0}" destId="{DDC21632-7A4D-4DAF-A3E9-55C75DE4A00E}" srcOrd="0" destOrd="0" parTransId="{D315424C-1C16-4E5F-9FA1-B284F96F94FB}" sibTransId="{0F0A992C-43B9-43E9-BA0A-B13E96197D82}"/>
    <dgm:cxn modelId="{95465C72-6B2D-492A-A151-E9BF4644A0E5}" srcId="{AE680CF3-52AE-4B94-884E-36968B4220E0}" destId="{4C1BF880-4286-4A87-BFCB-5993213EA3DD}" srcOrd="2" destOrd="0" parTransId="{8A7CDA3F-2701-4326-ACE9-35036653E960}" sibTransId="{8132D569-CBE9-4F7E-8689-554B6F0B6679}"/>
    <dgm:cxn modelId="{5BBB5BAD-B2D5-41D6-B995-658ED00E6F01}" srcId="{AE680CF3-52AE-4B94-884E-36968B4220E0}" destId="{62702A0E-C687-4C26-96AA-FF9F085C4B38}" srcOrd="1" destOrd="0" parTransId="{A9FD3052-F200-4815-8359-4EDBC65EFB84}" sibTransId="{6FC17B28-00BC-4D0F-A7F5-5925B7E9C1BA}"/>
    <dgm:cxn modelId="{28074995-A3CE-4632-BEA0-1D564D236A2C}" type="presOf" srcId="{62702A0E-C687-4C26-96AA-FF9F085C4B38}" destId="{3F3627B5-D60E-4003-AA2F-8C26271CB2C3}" srcOrd="0" destOrd="0" presId="urn:microsoft.com/office/officeart/2005/8/layout/pyramid2"/>
    <dgm:cxn modelId="{A238B828-7F7A-4951-B2AF-DB2B04162515}" type="presOf" srcId="{DDC21632-7A4D-4DAF-A3E9-55C75DE4A00E}" destId="{FB89F2FC-5134-4E75-BD37-F67E40277A57}" srcOrd="0" destOrd="0" presId="urn:microsoft.com/office/officeart/2005/8/layout/pyramid2"/>
    <dgm:cxn modelId="{F902CCD3-21E5-48AB-A3C1-37C64414ED66}" type="presOf" srcId="{4C1BF880-4286-4A87-BFCB-5993213EA3DD}" destId="{59A19300-8B7C-4FE4-BBDF-6E1E6D1FAFAB}" srcOrd="0" destOrd="0" presId="urn:microsoft.com/office/officeart/2005/8/layout/pyramid2"/>
    <dgm:cxn modelId="{685D2F71-6E7E-4D27-9C1D-5E8F7A0164CC}" type="presParOf" srcId="{24E4BA27-C583-44D9-B7DF-B0AFE6D6ADFA}" destId="{B5E52398-03D9-4B3B-8DF8-F2931FB4281E}" srcOrd="0" destOrd="0" presId="urn:microsoft.com/office/officeart/2005/8/layout/pyramid2"/>
    <dgm:cxn modelId="{C9FFC088-3AFA-4644-9F8B-B2C6E2B71CD9}" type="presParOf" srcId="{24E4BA27-C583-44D9-B7DF-B0AFE6D6ADFA}" destId="{8F40D1E8-B5C5-414E-B1BE-05AB65857E20}" srcOrd="1" destOrd="0" presId="urn:microsoft.com/office/officeart/2005/8/layout/pyramid2"/>
    <dgm:cxn modelId="{9CE39746-167D-4CAB-8CEB-C684F100FB45}" type="presParOf" srcId="{8F40D1E8-B5C5-414E-B1BE-05AB65857E20}" destId="{FB89F2FC-5134-4E75-BD37-F67E40277A57}" srcOrd="0" destOrd="0" presId="urn:microsoft.com/office/officeart/2005/8/layout/pyramid2"/>
    <dgm:cxn modelId="{EF468C74-D54E-4015-85AB-FB9EE451B21A}" type="presParOf" srcId="{8F40D1E8-B5C5-414E-B1BE-05AB65857E20}" destId="{45B819A7-EF66-458D-BC86-BC34E099B5BA}" srcOrd="1" destOrd="0" presId="urn:microsoft.com/office/officeart/2005/8/layout/pyramid2"/>
    <dgm:cxn modelId="{8807A545-2B25-4A3F-BCCB-3984472F9327}" type="presParOf" srcId="{8F40D1E8-B5C5-414E-B1BE-05AB65857E20}" destId="{3F3627B5-D60E-4003-AA2F-8C26271CB2C3}" srcOrd="2" destOrd="0" presId="urn:microsoft.com/office/officeart/2005/8/layout/pyramid2"/>
    <dgm:cxn modelId="{FB519C58-6E69-4236-8B80-C3AE0C02BD82}" type="presParOf" srcId="{8F40D1E8-B5C5-414E-B1BE-05AB65857E20}" destId="{68D0D311-7D7D-423E-987B-F4FD34EC7095}" srcOrd="3" destOrd="0" presId="urn:microsoft.com/office/officeart/2005/8/layout/pyramid2"/>
    <dgm:cxn modelId="{BA6A6408-430C-4CB6-83B9-678ACF06B60E}" type="presParOf" srcId="{8F40D1E8-B5C5-414E-B1BE-05AB65857E20}" destId="{59A19300-8B7C-4FE4-BBDF-6E1E6D1FAFAB}" srcOrd="4" destOrd="0" presId="urn:microsoft.com/office/officeart/2005/8/layout/pyramid2"/>
    <dgm:cxn modelId="{62ABFE32-8B02-49B3-B665-40F9193F9709}" type="presParOf" srcId="{8F40D1E8-B5C5-414E-B1BE-05AB65857E20}" destId="{5ACC1E66-27DD-4321-9A3A-C051469FBCFB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C7FDB-8E46-40B9-8E64-4929E67ABC58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3D1D391-48C8-43E4-AD34-37D592DCCD26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48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rPr>
            <a:t>Проектные задачи</a:t>
          </a:r>
          <a:endParaRPr lang="ru-RU" sz="4800" b="1" dirty="0">
            <a:solidFill>
              <a:schemeClr val="accent4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A3140-D511-436F-B235-68BD57553AE4}" type="parTrans" cxnId="{5710A0D1-4C18-49D7-8292-369785E786DF}">
      <dgm:prSet/>
      <dgm:spPr/>
      <dgm:t>
        <a:bodyPr/>
        <a:lstStyle/>
        <a:p>
          <a:endParaRPr lang="ru-RU"/>
        </a:p>
      </dgm:t>
    </dgm:pt>
    <dgm:pt modelId="{CEDCAF90-C582-4D10-9CF6-986D0A94BA86}" type="sibTrans" cxnId="{5710A0D1-4C18-49D7-8292-369785E786DF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C1963D-6469-441D-9163-6A840CD06A5B}">
      <dgm:prSet phldrT="[Текст]" custT="1"/>
      <dgm:spPr>
        <a:solidFill>
          <a:srgbClr val="CCFF99"/>
        </a:solidFill>
      </dgm:spPr>
      <dgm:t>
        <a:bodyPr/>
        <a:lstStyle/>
        <a:p>
          <a:pPr algn="ctr"/>
          <a:r>
            <a:rPr lang="ru-RU" sz="2800" b="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rPr>
            <a:t>Возможность переноса известных детям способов действий (знаний и умений) в новую для них практическую ситуацию, где итогом будет реальный детский «продукт».</a:t>
          </a:r>
          <a:endParaRPr lang="ru-RU" sz="2800" b="0" dirty="0">
            <a:solidFill>
              <a:schemeClr val="accent4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83D0BD-17B7-4704-9F10-1BD06CF319DE}" type="parTrans" cxnId="{E9B22649-BE91-4F65-B2F1-4F8067247C71}">
      <dgm:prSet/>
      <dgm:spPr/>
      <dgm:t>
        <a:bodyPr/>
        <a:lstStyle/>
        <a:p>
          <a:endParaRPr lang="ru-RU"/>
        </a:p>
      </dgm:t>
    </dgm:pt>
    <dgm:pt modelId="{52368B81-52B8-4435-82AD-6D2095890C47}" type="sibTrans" cxnId="{E9B22649-BE91-4F65-B2F1-4F8067247C71}">
      <dgm:prSet/>
      <dgm:spPr/>
      <dgm:t>
        <a:bodyPr/>
        <a:lstStyle/>
        <a:p>
          <a:endParaRPr lang="ru-RU"/>
        </a:p>
      </dgm:t>
    </dgm:pt>
    <dgm:pt modelId="{65833A72-9AB9-49FB-8814-99CD86CFBC5E}" type="pres">
      <dgm:prSet presAssocID="{C19C7FDB-8E46-40B9-8E64-4929E67ABC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E1AE1-FA99-49C5-9619-C0F4F4DFEA72}" type="pres">
      <dgm:prSet presAssocID="{C19C7FDB-8E46-40B9-8E64-4929E67ABC58}" presName="dummyMaxCanvas" presStyleCnt="0">
        <dgm:presLayoutVars/>
      </dgm:prSet>
      <dgm:spPr/>
    </dgm:pt>
    <dgm:pt modelId="{D170F637-A5B4-4D48-82AE-1A7B0B1D2355}" type="pres">
      <dgm:prSet presAssocID="{C19C7FDB-8E46-40B9-8E64-4929E67ABC5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D5B3-EF37-4D11-AF66-6A8A4AFAA62E}" type="pres">
      <dgm:prSet presAssocID="{C19C7FDB-8E46-40B9-8E64-4929E67ABC58}" presName="TwoNodes_2" presStyleLbl="node1" presStyleIdx="1" presStyleCnt="2" custScaleX="105047" custScaleY="144257" custLinFactNeighborX="8916" custLinFactNeighborY="-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9DA4-0D69-46F6-BB1F-3EE2843C5CA2}" type="pres">
      <dgm:prSet presAssocID="{C19C7FDB-8E46-40B9-8E64-4929E67ABC5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BB336-8BA2-4FC6-9F11-6D8482A67E85}" type="pres">
      <dgm:prSet presAssocID="{C19C7FDB-8E46-40B9-8E64-4929E67ABC5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BFE0-C675-424F-AE75-6153D59A58BA}" type="pres">
      <dgm:prSet presAssocID="{C19C7FDB-8E46-40B9-8E64-4929E67ABC5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3518F-BE8D-4A77-92D5-A26629DECF81}" type="presOf" srcId="{E3D1D391-48C8-43E4-AD34-37D592DCCD26}" destId="{D170F637-A5B4-4D48-82AE-1A7B0B1D2355}" srcOrd="0" destOrd="0" presId="urn:microsoft.com/office/officeart/2005/8/layout/vProcess5"/>
    <dgm:cxn modelId="{E9B22649-BE91-4F65-B2F1-4F8067247C71}" srcId="{C19C7FDB-8E46-40B9-8E64-4929E67ABC58}" destId="{20C1963D-6469-441D-9163-6A840CD06A5B}" srcOrd="1" destOrd="0" parTransId="{C683D0BD-17B7-4704-9F10-1BD06CF319DE}" sibTransId="{52368B81-52B8-4435-82AD-6D2095890C47}"/>
    <dgm:cxn modelId="{5710A0D1-4C18-49D7-8292-369785E786DF}" srcId="{C19C7FDB-8E46-40B9-8E64-4929E67ABC58}" destId="{E3D1D391-48C8-43E4-AD34-37D592DCCD26}" srcOrd="0" destOrd="0" parTransId="{066A3140-D511-436F-B235-68BD57553AE4}" sibTransId="{CEDCAF90-C582-4D10-9CF6-986D0A94BA86}"/>
    <dgm:cxn modelId="{2F36B2B4-B76C-4AD4-9EBC-AB4760B1BFF7}" type="presOf" srcId="{C19C7FDB-8E46-40B9-8E64-4929E67ABC58}" destId="{65833A72-9AB9-49FB-8814-99CD86CFBC5E}" srcOrd="0" destOrd="0" presId="urn:microsoft.com/office/officeart/2005/8/layout/vProcess5"/>
    <dgm:cxn modelId="{118907E5-33EC-4B5D-8597-A19A3C653C54}" type="presOf" srcId="{20C1963D-6469-441D-9163-6A840CD06A5B}" destId="{231FD5B3-EF37-4D11-AF66-6A8A4AFAA62E}" srcOrd="0" destOrd="0" presId="urn:microsoft.com/office/officeart/2005/8/layout/vProcess5"/>
    <dgm:cxn modelId="{307BE479-B135-4D7D-B7AF-04CE4228BF02}" type="presOf" srcId="{CEDCAF90-C582-4D10-9CF6-986D0A94BA86}" destId="{F87C9DA4-0D69-46F6-BB1F-3EE2843C5CA2}" srcOrd="0" destOrd="0" presId="urn:microsoft.com/office/officeart/2005/8/layout/vProcess5"/>
    <dgm:cxn modelId="{7752BC37-B33A-401E-A8F5-00ECC67EBF89}" type="presOf" srcId="{E3D1D391-48C8-43E4-AD34-37D592DCCD26}" destId="{E01BB336-8BA2-4FC6-9F11-6D8482A67E85}" srcOrd="1" destOrd="0" presId="urn:microsoft.com/office/officeart/2005/8/layout/vProcess5"/>
    <dgm:cxn modelId="{3C38003A-FAB6-43BD-B752-D28C9DE61F9C}" type="presOf" srcId="{20C1963D-6469-441D-9163-6A840CD06A5B}" destId="{35D3BFE0-C675-424F-AE75-6153D59A58BA}" srcOrd="1" destOrd="0" presId="urn:microsoft.com/office/officeart/2005/8/layout/vProcess5"/>
    <dgm:cxn modelId="{D2E4B0F8-66A4-44FB-AC51-266DCB444787}" type="presParOf" srcId="{65833A72-9AB9-49FB-8814-99CD86CFBC5E}" destId="{8C2E1AE1-FA99-49C5-9619-C0F4F4DFEA72}" srcOrd="0" destOrd="0" presId="urn:microsoft.com/office/officeart/2005/8/layout/vProcess5"/>
    <dgm:cxn modelId="{3F3CE573-5D86-4A69-922B-812BD0358A9B}" type="presParOf" srcId="{65833A72-9AB9-49FB-8814-99CD86CFBC5E}" destId="{D170F637-A5B4-4D48-82AE-1A7B0B1D2355}" srcOrd="1" destOrd="0" presId="urn:microsoft.com/office/officeart/2005/8/layout/vProcess5"/>
    <dgm:cxn modelId="{9EAF6FBB-49FE-4E11-811F-C88B3A3C5CBD}" type="presParOf" srcId="{65833A72-9AB9-49FB-8814-99CD86CFBC5E}" destId="{231FD5B3-EF37-4D11-AF66-6A8A4AFAA62E}" srcOrd="2" destOrd="0" presId="urn:microsoft.com/office/officeart/2005/8/layout/vProcess5"/>
    <dgm:cxn modelId="{1EF4BE2E-8B51-4E4C-A669-2C67D31874FE}" type="presParOf" srcId="{65833A72-9AB9-49FB-8814-99CD86CFBC5E}" destId="{F87C9DA4-0D69-46F6-BB1F-3EE2843C5CA2}" srcOrd="3" destOrd="0" presId="urn:microsoft.com/office/officeart/2005/8/layout/vProcess5"/>
    <dgm:cxn modelId="{79B4802E-AE24-49AB-A5FA-6B23E517A2A0}" type="presParOf" srcId="{65833A72-9AB9-49FB-8814-99CD86CFBC5E}" destId="{E01BB336-8BA2-4FC6-9F11-6D8482A67E85}" srcOrd="4" destOrd="0" presId="urn:microsoft.com/office/officeart/2005/8/layout/vProcess5"/>
    <dgm:cxn modelId="{BC5E1313-F580-4A56-B3E2-79A89D9B37BE}" type="presParOf" srcId="{65833A72-9AB9-49FB-8814-99CD86CFBC5E}" destId="{35D3BFE0-C675-424F-AE75-6153D59A58BA}" srcOrd="5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0757A-AD7F-435B-A926-D68F71C62F7C}" type="doc">
      <dgm:prSet loTypeId="urn:microsoft.com/office/officeart/2005/8/layout/hList7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539E2-F81C-40D6-952C-12672E2E7A3B}">
      <dgm:prSet phldrT="[Текст]" custT="1"/>
      <dgm:spPr>
        <a:solidFill>
          <a:srgbClr val="CCFF99"/>
        </a:solidFill>
      </dgm:spPr>
      <dgm:t>
        <a:bodyPr/>
        <a:lstStyle/>
        <a:p>
          <a:pPr algn="ctr"/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рабочих групп; знакомство с содержанием задачи; распределение заданий между членами группы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58308-1648-4164-965B-524492F9D7E0}" type="parTrans" cxnId="{4A0E2BB2-C3AD-430F-86DE-3C3037E3C0D6}">
      <dgm:prSet/>
      <dgm:spPr/>
      <dgm:t>
        <a:bodyPr/>
        <a:lstStyle/>
        <a:p>
          <a:endParaRPr lang="ru-RU"/>
        </a:p>
      </dgm:t>
    </dgm:pt>
    <dgm:pt modelId="{10DE31A3-A740-4FFB-9838-51C27B70D071}" type="sibTrans" cxnId="{4A0E2BB2-C3AD-430F-86DE-3C3037E3C0D6}">
      <dgm:prSet/>
      <dgm:spPr/>
      <dgm:t>
        <a:bodyPr/>
        <a:lstStyle/>
        <a:p>
          <a:endParaRPr lang="ru-RU"/>
        </a:p>
      </dgm:t>
    </dgm:pt>
    <dgm:pt modelId="{853CC08E-772B-4610-B220-8423B0DCB4F5}">
      <dgm:prSet phldrT="[Текст]" custT="1"/>
      <dgm:spPr>
        <a:solidFill>
          <a:srgbClr val="FFCCFF"/>
        </a:solidFill>
      </dgm:spPr>
      <dgm:t>
        <a:bodyPr/>
        <a:lstStyle/>
        <a:p>
          <a:pPr algn="l"/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заданий в группах; наблюдение учителя за работой групп; оказание необходимой помощи каждой группе.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1F23F-17A1-4875-960F-F858C0681E54}" type="parTrans" cxnId="{5DAC5E6B-DBDA-4400-96AA-D48ED0AC0111}">
      <dgm:prSet/>
      <dgm:spPr/>
      <dgm:t>
        <a:bodyPr/>
        <a:lstStyle/>
        <a:p>
          <a:endParaRPr lang="ru-RU"/>
        </a:p>
      </dgm:t>
    </dgm:pt>
    <dgm:pt modelId="{1FC6601B-6BFC-457E-B68D-6C7424B8EF21}" type="sibTrans" cxnId="{5DAC5E6B-DBDA-4400-96AA-D48ED0AC0111}">
      <dgm:prSet/>
      <dgm:spPr/>
      <dgm:t>
        <a:bodyPr/>
        <a:lstStyle/>
        <a:p>
          <a:endParaRPr lang="ru-RU"/>
        </a:p>
      </dgm:t>
    </dgm:pt>
    <dgm:pt modelId="{E59B3333-7B45-4D60-A4A0-A3BB1AFF3466}">
      <dgm:prSet phldrT="[Текст]" custT="1"/>
      <dgm:spPr>
        <a:solidFill>
          <a:srgbClr val="FFFF66"/>
        </a:solidFill>
      </dgm:spPr>
      <dgm:t>
        <a:bodyPr/>
        <a:lstStyle/>
        <a:p>
          <a:pPr algn="l"/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Сведение отдельных выполненных заданий в один «продукт»; соотнесение полученной модели с реальностью</a:t>
          </a:r>
          <a:r>
            <a:rPr lang="ru-RU" sz="1700" dirty="0" smtClean="0"/>
            <a:t>. </a:t>
          </a:r>
          <a:endParaRPr lang="ru-RU" sz="1700" dirty="0"/>
        </a:p>
      </dgm:t>
    </dgm:pt>
    <dgm:pt modelId="{58FE509D-AE58-4E9E-861E-3F582BE11A1C}" type="parTrans" cxnId="{1720D29C-3C45-4284-A946-A6212A07FB16}">
      <dgm:prSet/>
      <dgm:spPr/>
      <dgm:t>
        <a:bodyPr/>
        <a:lstStyle/>
        <a:p>
          <a:endParaRPr lang="ru-RU"/>
        </a:p>
      </dgm:t>
    </dgm:pt>
    <dgm:pt modelId="{F28ECBF8-34DF-464B-B2E9-C75B51516C35}" type="sibTrans" cxnId="{1720D29C-3C45-4284-A946-A6212A07FB16}">
      <dgm:prSet/>
      <dgm:spPr/>
      <dgm:t>
        <a:bodyPr/>
        <a:lstStyle/>
        <a:p>
          <a:endParaRPr lang="ru-RU"/>
        </a:p>
      </dgm:t>
    </dgm:pt>
    <dgm:pt modelId="{E36244E9-0ABB-40EB-B5BD-DBD1A18F8440}">
      <dgm:prSet custT="1"/>
      <dgm:spPr>
        <a:solidFill>
          <a:srgbClr val="CCECFF"/>
        </a:solidFill>
      </dgm:spPr>
      <dgm:t>
        <a:bodyPr/>
        <a:lstStyle/>
        <a:p>
          <a:pPr algn="l"/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Представ-ление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результа-тов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решения задачи;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обсужде-ние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результа-тов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C94FF-B780-42F3-8F21-F761075DBAAD}" type="parTrans" cxnId="{4798D6AA-62AF-45E4-93D8-ABE51E69821C}">
      <dgm:prSet/>
      <dgm:spPr/>
      <dgm:t>
        <a:bodyPr/>
        <a:lstStyle/>
        <a:p>
          <a:endParaRPr lang="ru-RU"/>
        </a:p>
      </dgm:t>
    </dgm:pt>
    <dgm:pt modelId="{CA939463-71BB-4C30-B85A-5F24AFCD58E7}" type="sibTrans" cxnId="{4798D6AA-62AF-45E4-93D8-ABE51E69821C}">
      <dgm:prSet/>
      <dgm:spPr/>
      <dgm:t>
        <a:bodyPr/>
        <a:lstStyle/>
        <a:p>
          <a:endParaRPr lang="ru-RU"/>
        </a:p>
      </dgm:t>
    </dgm:pt>
    <dgm:pt modelId="{83668C7B-7AC3-4B43-881D-13F6D87572A0}" type="pres">
      <dgm:prSet presAssocID="{B1A0757A-AD7F-435B-A926-D68F71C62F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FC459-78A1-428F-BA28-0EAE0C6F0B42}" type="pres">
      <dgm:prSet presAssocID="{B1A0757A-AD7F-435B-A926-D68F71C62F7C}" presName="fgShape" presStyleLbl="fgShp" presStyleIdx="0" presStyleCnt="1" custAng="10557432" custFlipHor="1" custScaleX="6998" custScaleY="38892" custLinFactNeighborX="30321" custLinFactNeighborY="61661"/>
      <dgm:spPr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D31908-D8E3-4B36-AB17-944E5F836754}" type="pres">
      <dgm:prSet presAssocID="{B1A0757A-AD7F-435B-A926-D68F71C62F7C}" presName="linComp" presStyleCnt="0"/>
      <dgm:spPr/>
    </dgm:pt>
    <dgm:pt modelId="{4DD5ABEF-5643-42ED-8075-96E544CCC092}" type="pres">
      <dgm:prSet presAssocID="{BBB539E2-F81C-40D6-952C-12672E2E7A3B}" presName="compNode" presStyleCnt="0"/>
      <dgm:spPr/>
    </dgm:pt>
    <dgm:pt modelId="{213FD00A-7D70-40AB-9552-6253004B99E3}" type="pres">
      <dgm:prSet presAssocID="{BBB539E2-F81C-40D6-952C-12672E2E7A3B}" presName="bkgdShape" presStyleLbl="node1" presStyleIdx="0" presStyleCnt="4" custScaleX="117856"/>
      <dgm:spPr/>
      <dgm:t>
        <a:bodyPr/>
        <a:lstStyle/>
        <a:p>
          <a:endParaRPr lang="ru-RU"/>
        </a:p>
      </dgm:t>
    </dgm:pt>
    <dgm:pt modelId="{E61C3F27-7FE1-4F16-A50D-02077DC2ADF6}" type="pres">
      <dgm:prSet presAssocID="{BBB539E2-F81C-40D6-952C-12672E2E7A3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BD534-1CFA-4E96-AD36-62CCFD54133E}" type="pres">
      <dgm:prSet presAssocID="{BBB539E2-F81C-40D6-952C-12672E2E7A3B}" presName="invisiNode" presStyleLbl="node1" presStyleIdx="0" presStyleCnt="4"/>
      <dgm:spPr/>
    </dgm:pt>
    <dgm:pt modelId="{D5BA3662-744A-4F25-9ECD-DD09FD95AD9D}" type="pres">
      <dgm:prSet presAssocID="{BBB539E2-F81C-40D6-952C-12672E2E7A3B}" presName="imagNode" presStyleLbl="fgImgPlace1" presStyleIdx="0" presStyleCnt="4" custScaleX="111211" custLinFactNeighborX="940" custLinFactNeighborY="-215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877F1F-6BF0-44A9-86DD-52F6866F7165}" type="pres">
      <dgm:prSet presAssocID="{10DE31A3-A740-4FFB-9838-51C27B70D0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899107-9622-4989-A5C8-514E16401BB6}" type="pres">
      <dgm:prSet presAssocID="{853CC08E-772B-4610-B220-8423B0DCB4F5}" presName="compNode" presStyleCnt="0"/>
      <dgm:spPr/>
    </dgm:pt>
    <dgm:pt modelId="{BACE2147-255B-4540-9488-E5547D348242}" type="pres">
      <dgm:prSet presAssocID="{853CC08E-772B-4610-B220-8423B0DCB4F5}" presName="bkgdShape" presStyleLbl="node1" presStyleIdx="1" presStyleCnt="4"/>
      <dgm:spPr/>
      <dgm:t>
        <a:bodyPr/>
        <a:lstStyle/>
        <a:p>
          <a:endParaRPr lang="ru-RU"/>
        </a:p>
      </dgm:t>
    </dgm:pt>
    <dgm:pt modelId="{236AA7ED-A43C-4783-8206-34EB7924B037}" type="pres">
      <dgm:prSet presAssocID="{853CC08E-772B-4610-B220-8423B0DCB4F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504D-DB5F-47A1-941F-7E6E7C4957C6}" type="pres">
      <dgm:prSet presAssocID="{853CC08E-772B-4610-B220-8423B0DCB4F5}" presName="invisiNode" presStyleLbl="node1" presStyleIdx="1" presStyleCnt="4"/>
      <dgm:spPr/>
    </dgm:pt>
    <dgm:pt modelId="{ADF9FE06-F4CF-4A20-97C1-DF2A53091489}" type="pres">
      <dgm:prSet presAssocID="{853CC08E-772B-4610-B220-8423B0DCB4F5}" presName="imagNode" presStyleLbl="fgImgPlace1" presStyleIdx="1" presStyleCnt="4" custLinFactNeighborX="342" custLinFactNeighborY="-180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228B76-A9C9-4B70-92A8-333A5F3EBCB3}" type="pres">
      <dgm:prSet presAssocID="{1FC6601B-6BFC-457E-B68D-6C7424B8EF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A9CA65-50D8-4724-817C-3EFEC8D32BE1}" type="pres">
      <dgm:prSet presAssocID="{E59B3333-7B45-4D60-A4A0-A3BB1AFF3466}" presName="compNode" presStyleCnt="0"/>
      <dgm:spPr/>
    </dgm:pt>
    <dgm:pt modelId="{5E410F82-33F4-4F82-8F80-A8D60DF58FA6}" type="pres">
      <dgm:prSet presAssocID="{E59B3333-7B45-4D60-A4A0-A3BB1AFF3466}" presName="bkgdShape" presStyleLbl="node1" presStyleIdx="2" presStyleCnt="4"/>
      <dgm:spPr/>
      <dgm:t>
        <a:bodyPr/>
        <a:lstStyle/>
        <a:p>
          <a:endParaRPr lang="ru-RU"/>
        </a:p>
      </dgm:t>
    </dgm:pt>
    <dgm:pt modelId="{9D9C01F5-0859-4215-AD45-38BB6B9204F2}" type="pres">
      <dgm:prSet presAssocID="{E59B3333-7B45-4D60-A4A0-A3BB1AFF346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2A16D-87C2-4346-A4ED-5698F32C7429}" type="pres">
      <dgm:prSet presAssocID="{E59B3333-7B45-4D60-A4A0-A3BB1AFF3466}" presName="invisiNode" presStyleLbl="node1" presStyleIdx="2" presStyleCnt="4"/>
      <dgm:spPr/>
    </dgm:pt>
    <dgm:pt modelId="{7DF482C1-191A-4377-98ED-5DEFA6DED14D}" type="pres">
      <dgm:prSet presAssocID="{E59B3333-7B45-4D60-A4A0-A3BB1AFF3466}" presName="imagNode" presStyleLbl="fgImgPlace1" presStyleIdx="2" presStyleCnt="4" custLinFactNeighborX="-1949" custLinFactNeighborY="-1801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9FE0F27-0DE4-4AF9-973E-DDA876A72B78}" type="pres">
      <dgm:prSet presAssocID="{F28ECBF8-34DF-464B-B2E9-C75B51516C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7500BC-1BEF-46D1-B8A8-E652C75981EC}" type="pres">
      <dgm:prSet presAssocID="{E36244E9-0ABB-40EB-B5BD-DBD1A18F8440}" presName="compNode" presStyleCnt="0"/>
      <dgm:spPr/>
    </dgm:pt>
    <dgm:pt modelId="{042807E4-F846-4035-8F08-169C84910111}" type="pres">
      <dgm:prSet presAssocID="{E36244E9-0ABB-40EB-B5BD-DBD1A18F8440}" presName="bkgdShape" presStyleLbl="node1" presStyleIdx="3" presStyleCnt="4" custScaleX="79239"/>
      <dgm:spPr/>
      <dgm:t>
        <a:bodyPr/>
        <a:lstStyle/>
        <a:p>
          <a:endParaRPr lang="ru-RU"/>
        </a:p>
      </dgm:t>
    </dgm:pt>
    <dgm:pt modelId="{E62660CA-BBBA-4A12-AA32-6840F3E3D503}" type="pres">
      <dgm:prSet presAssocID="{E36244E9-0ABB-40EB-B5BD-DBD1A18F844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471C0-024B-4F7C-8470-F22346912596}" type="pres">
      <dgm:prSet presAssocID="{E36244E9-0ABB-40EB-B5BD-DBD1A18F8440}" presName="invisiNode" presStyleLbl="node1" presStyleIdx="3" presStyleCnt="4"/>
      <dgm:spPr/>
    </dgm:pt>
    <dgm:pt modelId="{796013DC-7308-423B-B14E-97B7F636EDA0}" type="pres">
      <dgm:prSet presAssocID="{E36244E9-0ABB-40EB-B5BD-DBD1A18F8440}" presName="imagNode" presStyleLbl="fgImgPlace1" presStyleIdx="3" presStyleCnt="4" custLinFactNeighborX="1848" custLinFactNeighborY="-180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7FBC13E-091B-49E0-8453-FDD642B3371B}" type="presOf" srcId="{BBB539E2-F81C-40D6-952C-12672E2E7A3B}" destId="{E61C3F27-7FE1-4F16-A50D-02077DC2ADF6}" srcOrd="1" destOrd="0" presId="urn:microsoft.com/office/officeart/2005/8/layout/hList7"/>
    <dgm:cxn modelId="{1720D29C-3C45-4284-A946-A6212A07FB16}" srcId="{B1A0757A-AD7F-435B-A926-D68F71C62F7C}" destId="{E59B3333-7B45-4D60-A4A0-A3BB1AFF3466}" srcOrd="2" destOrd="0" parTransId="{58FE509D-AE58-4E9E-861E-3F582BE11A1C}" sibTransId="{F28ECBF8-34DF-464B-B2E9-C75B51516C35}"/>
    <dgm:cxn modelId="{4054D39C-A838-4078-BA29-83F3D8545EBC}" type="presOf" srcId="{E59B3333-7B45-4D60-A4A0-A3BB1AFF3466}" destId="{5E410F82-33F4-4F82-8F80-A8D60DF58FA6}" srcOrd="0" destOrd="0" presId="urn:microsoft.com/office/officeart/2005/8/layout/hList7"/>
    <dgm:cxn modelId="{5DAC5E6B-DBDA-4400-96AA-D48ED0AC0111}" srcId="{B1A0757A-AD7F-435B-A926-D68F71C62F7C}" destId="{853CC08E-772B-4610-B220-8423B0DCB4F5}" srcOrd="1" destOrd="0" parTransId="{8161F23F-17A1-4875-960F-F858C0681E54}" sibTransId="{1FC6601B-6BFC-457E-B68D-6C7424B8EF21}"/>
    <dgm:cxn modelId="{D934A1E7-E39E-4B18-99C2-25138E989D6C}" type="presOf" srcId="{853CC08E-772B-4610-B220-8423B0DCB4F5}" destId="{BACE2147-255B-4540-9488-E5547D348242}" srcOrd="0" destOrd="0" presId="urn:microsoft.com/office/officeart/2005/8/layout/hList7"/>
    <dgm:cxn modelId="{A40634FE-B97F-4F1F-ABBC-21C8A35E3CA5}" type="presOf" srcId="{853CC08E-772B-4610-B220-8423B0DCB4F5}" destId="{236AA7ED-A43C-4783-8206-34EB7924B037}" srcOrd="1" destOrd="0" presId="urn:microsoft.com/office/officeart/2005/8/layout/hList7"/>
    <dgm:cxn modelId="{B35489B9-CD1C-48D6-8D53-45DFC5F824E1}" type="presOf" srcId="{E59B3333-7B45-4D60-A4A0-A3BB1AFF3466}" destId="{9D9C01F5-0859-4215-AD45-38BB6B9204F2}" srcOrd="1" destOrd="0" presId="urn:microsoft.com/office/officeart/2005/8/layout/hList7"/>
    <dgm:cxn modelId="{30A92B34-985A-4124-BBE0-4F2F06DDA3D8}" type="presOf" srcId="{BBB539E2-F81C-40D6-952C-12672E2E7A3B}" destId="{213FD00A-7D70-40AB-9552-6253004B99E3}" srcOrd="0" destOrd="0" presId="urn:microsoft.com/office/officeart/2005/8/layout/hList7"/>
    <dgm:cxn modelId="{59B21CA3-9365-4264-8FA2-F04C8669A838}" type="presOf" srcId="{10DE31A3-A740-4FFB-9838-51C27B70D071}" destId="{58877F1F-6BF0-44A9-86DD-52F6866F7165}" srcOrd="0" destOrd="0" presId="urn:microsoft.com/office/officeart/2005/8/layout/hList7"/>
    <dgm:cxn modelId="{84B344A5-DFB7-48B9-9B41-A4E6AEE9B2F1}" type="presOf" srcId="{1FC6601B-6BFC-457E-B68D-6C7424B8EF21}" destId="{09228B76-A9C9-4B70-92A8-333A5F3EBCB3}" srcOrd="0" destOrd="0" presId="urn:microsoft.com/office/officeart/2005/8/layout/hList7"/>
    <dgm:cxn modelId="{69A875E1-A96B-44A1-A533-0BAE3678A83D}" type="presOf" srcId="{F28ECBF8-34DF-464B-B2E9-C75B51516C35}" destId="{19FE0F27-0DE4-4AF9-973E-DDA876A72B78}" srcOrd="0" destOrd="0" presId="urn:microsoft.com/office/officeart/2005/8/layout/hList7"/>
    <dgm:cxn modelId="{4798D6AA-62AF-45E4-93D8-ABE51E69821C}" srcId="{B1A0757A-AD7F-435B-A926-D68F71C62F7C}" destId="{E36244E9-0ABB-40EB-B5BD-DBD1A18F8440}" srcOrd="3" destOrd="0" parTransId="{38DC94FF-B780-42F3-8F21-F761075DBAAD}" sibTransId="{CA939463-71BB-4C30-B85A-5F24AFCD58E7}"/>
    <dgm:cxn modelId="{17236003-CB92-49C7-9810-00EF3DB0DE0D}" type="presOf" srcId="{E36244E9-0ABB-40EB-B5BD-DBD1A18F8440}" destId="{042807E4-F846-4035-8F08-169C84910111}" srcOrd="0" destOrd="0" presId="urn:microsoft.com/office/officeart/2005/8/layout/hList7"/>
    <dgm:cxn modelId="{4A0E2BB2-C3AD-430F-86DE-3C3037E3C0D6}" srcId="{B1A0757A-AD7F-435B-A926-D68F71C62F7C}" destId="{BBB539E2-F81C-40D6-952C-12672E2E7A3B}" srcOrd="0" destOrd="0" parTransId="{6C258308-1648-4164-965B-524492F9D7E0}" sibTransId="{10DE31A3-A740-4FFB-9838-51C27B70D071}"/>
    <dgm:cxn modelId="{5767DC54-5530-4E5D-A272-D3D6533F1FAF}" type="presOf" srcId="{B1A0757A-AD7F-435B-A926-D68F71C62F7C}" destId="{83668C7B-7AC3-4B43-881D-13F6D87572A0}" srcOrd="0" destOrd="0" presId="urn:microsoft.com/office/officeart/2005/8/layout/hList7"/>
    <dgm:cxn modelId="{791B6799-830E-4F54-B213-29633F704DBE}" type="presOf" srcId="{E36244E9-0ABB-40EB-B5BD-DBD1A18F8440}" destId="{E62660CA-BBBA-4A12-AA32-6840F3E3D503}" srcOrd="1" destOrd="0" presId="urn:microsoft.com/office/officeart/2005/8/layout/hList7"/>
    <dgm:cxn modelId="{D03641EE-B73F-4E78-9A65-22AC4CFDD593}" type="presParOf" srcId="{83668C7B-7AC3-4B43-881D-13F6D87572A0}" destId="{624FC459-78A1-428F-BA28-0EAE0C6F0B42}" srcOrd="0" destOrd="0" presId="urn:microsoft.com/office/officeart/2005/8/layout/hList7"/>
    <dgm:cxn modelId="{71810F64-BABF-4C08-87DB-7022E9629031}" type="presParOf" srcId="{83668C7B-7AC3-4B43-881D-13F6D87572A0}" destId="{9AD31908-D8E3-4B36-AB17-944E5F836754}" srcOrd="1" destOrd="0" presId="urn:microsoft.com/office/officeart/2005/8/layout/hList7"/>
    <dgm:cxn modelId="{1AB36932-82AA-4D7D-9213-F1EAF3B83B25}" type="presParOf" srcId="{9AD31908-D8E3-4B36-AB17-944E5F836754}" destId="{4DD5ABEF-5643-42ED-8075-96E544CCC092}" srcOrd="0" destOrd="0" presId="urn:microsoft.com/office/officeart/2005/8/layout/hList7"/>
    <dgm:cxn modelId="{74E25F49-0B3F-49F8-BFFE-0821DB9E0A54}" type="presParOf" srcId="{4DD5ABEF-5643-42ED-8075-96E544CCC092}" destId="{213FD00A-7D70-40AB-9552-6253004B99E3}" srcOrd="0" destOrd="0" presId="urn:microsoft.com/office/officeart/2005/8/layout/hList7"/>
    <dgm:cxn modelId="{35A19EF9-3681-4A8A-9071-3349D5DE169A}" type="presParOf" srcId="{4DD5ABEF-5643-42ED-8075-96E544CCC092}" destId="{E61C3F27-7FE1-4F16-A50D-02077DC2ADF6}" srcOrd="1" destOrd="0" presId="urn:microsoft.com/office/officeart/2005/8/layout/hList7"/>
    <dgm:cxn modelId="{68A554A1-3D6D-447D-B4A9-2B45FE4DE2F5}" type="presParOf" srcId="{4DD5ABEF-5643-42ED-8075-96E544CCC092}" destId="{89FBD534-1CFA-4E96-AD36-62CCFD54133E}" srcOrd="2" destOrd="0" presId="urn:microsoft.com/office/officeart/2005/8/layout/hList7"/>
    <dgm:cxn modelId="{650342D0-FECB-4221-B3F5-4FAC6C842BB4}" type="presParOf" srcId="{4DD5ABEF-5643-42ED-8075-96E544CCC092}" destId="{D5BA3662-744A-4F25-9ECD-DD09FD95AD9D}" srcOrd="3" destOrd="0" presId="urn:microsoft.com/office/officeart/2005/8/layout/hList7"/>
    <dgm:cxn modelId="{DE284C55-947F-424F-A857-AFB88026ABAB}" type="presParOf" srcId="{9AD31908-D8E3-4B36-AB17-944E5F836754}" destId="{58877F1F-6BF0-44A9-86DD-52F6866F7165}" srcOrd="1" destOrd="0" presId="urn:microsoft.com/office/officeart/2005/8/layout/hList7"/>
    <dgm:cxn modelId="{EABE5CA7-B7FE-4DAF-A50C-DC7AEB7AF876}" type="presParOf" srcId="{9AD31908-D8E3-4B36-AB17-944E5F836754}" destId="{44899107-9622-4989-A5C8-514E16401BB6}" srcOrd="2" destOrd="0" presId="urn:microsoft.com/office/officeart/2005/8/layout/hList7"/>
    <dgm:cxn modelId="{388BE1D9-B1F0-40D8-84CE-A6BECFFBC3AE}" type="presParOf" srcId="{44899107-9622-4989-A5C8-514E16401BB6}" destId="{BACE2147-255B-4540-9488-E5547D348242}" srcOrd="0" destOrd="0" presId="urn:microsoft.com/office/officeart/2005/8/layout/hList7"/>
    <dgm:cxn modelId="{314D5AE3-2FD1-4CE8-BB77-901CC5D8BEBD}" type="presParOf" srcId="{44899107-9622-4989-A5C8-514E16401BB6}" destId="{236AA7ED-A43C-4783-8206-34EB7924B037}" srcOrd="1" destOrd="0" presId="urn:microsoft.com/office/officeart/2005/8/layout/hList7"/>
    <dgm:cxn modelId="{B1108133-8D9B-43E0-8735-A9BB6AD496C0}" type="presParOf" srcId="{44899107-9622-4989-A5C8-514E16401BB6}" destId="{56B8504D-DB5F-47A1-941F-7E6E7C4957C6}" srcOrd="2" destOrd="0" presId="urn:microsoft.com/office/officeart/2005/8/layout/hList7"/>
    <dgm:cxn modelId="{5463D692-5EC6-4884-9E9A-110F1DBCEB93}" type="presParOf" srcId="{44899107-9622-4989-A5C8-514E16401BB6}" destId="{ADF9FE06-F4CF-4A20-97C1-DF2A53091489}" srcOrd="3" destOrd="0" presId="urn:microsoft.com/office/officeart/2005/8/layout/hList7"/>
    <dgm:cxn modelId="{E90E401F-1521-4412-98D3-1422EA9273FD}" type="presParOf" srcId="{9AD31908-D8E3-4B36-AB17-944E5F836754}" destId="{09228B76-A9C9-4B70-92A8-333A5F3EBCB3}" srcOrd="3" destOrd="0" presId="urn:microsoft.com/office/officeart/2005/8/layout/hList7"/>
    <dgm:cxn modelId="{BF6EBD5C-5548-4A2B-B18E-A4A74F14D18E}" type="presParOf" srcId="{9AD31908-D8E3-4B36-AB17-944E5F836754}" destId="{D4A9CA65-50D8-4724-817C-3EFEC8D32BE1}" srcOrd="4" destOrd="0" presId="urn:microsoft.com/office/officeart/2005/8/layout/hList7"/>
    <dgm:cxn modelId="{FD42EE18-C0A2-4400-A05E-E662416AC407}" type="presParOf" srcId="{D4A9CA65-50D8-4724-817C-3EFEC8D32BE1}" destId="{5E410F82-33F4-4F82-8F80-A8D60DF58FA6}" srcOrd="0" destOrd="0" presId="urn:microsoft.com/office/officeart/2005/8/layout/hList7"/>
    <dgm:cxn modelId="{FD339807-9BD2-43E2-8901-6466FBCA2F99}" type="presParOf" srcId="{D4A9CA65-50D8-4724-817C-3EFEC8D32BE1}" destId="{9D9C01F5-0859-4215-AD45-38BB6B9204F2}" srcOrd="1" destOrd="0" presId="urn:microsoft.com/office/officeart/2005/8/layout/hList7"/>
    <dgm:cxn modelId="{32362AF3-A1B8-4FE1-8AE8-0F1F44E40710}" type="presParOf" srcId="{D4A9CA65-50D8-4724-817C-3EFEC8D32BE1}" destId="{2FC2A16D-87C2-4346-A4ED-5698F32C7429}" srcOrd="2" destOrd="0" presId="urn:microsoft.com/office/officeart/2005/8/layout/hList7"/>
    <dgm:cxn modelId="{51FC1624-CDBC-45B7-86E4-8215B4339D5D}" type="presParOf" srcId="{D4A9CA65-50D8-4724-817C-3EFEC8D32BE1}" destId="{7DF482C1-191A-4377-98ED-5DEFA6DED14D}" srcOrd="3" destOrd="0" presId="urn:microsoft.com/office/officeart/2005/8/layout/hList7"/>
    <dgm:cxn modelId="{A50B9BBA-8D09-4F95-B73B-EA6F29964095}" type="presParOf" srcId="{9AD31908-D8E3-4B36-AB17-944E5F836754}" destId="{19FE0F27-0DE4-4AF9-973E-DDA876A72B78}" srcOrd="5" destOrd="0" presId="urn:microsoft.com/office/officeart/2005/8/layout/hList7"/>
    <dgm:cxn modelId="{79E900C6-FF68-4D05-B70A-69DD1961B9DD}" type="presParOf" srcId="{9AD31908-D8E3-4B36-AB17-944E5F836754}" destId="{667500BC-1BEF-46D1-B8A8-E652C75981EC}" srcOrd="6" destOrd="0" presId="urn:microsoft.com/office/officeart/2005/8/layout/hList7"/>
    <dgm:cxn modelId="{39D4A329-EBCE-4AA5-91CE-00065638C28C}" type="presParOf" srcId="{667500BC-1BEF-46D1-B8A8-E652C75981EC}" destId="{042807E4-F846-4035-8F08-169C84910111}" srcOrd="0" destOrd="0" presId="urn:microsoft.com/office/officeart/2005/8/layout/hList7"/>
    <dgm:cxn modelId="{5371E166-9989-4026-8D67-B15D7CBB4C22}" type="presParOf" srcId="{667500BC-1BEF-46D1-B8A8-E652C75981EC}" destId="{E62660CA-BBBA-4A12-AA32-6840F3E3D503}" srcOrd="1" destOrd="0" presId="urn:microsoft.com/office/officeart/2005/8/layout/hList7"/>
    <dgm:cxn modelId="{C21B064C-13DF-404C-979B-280FAC4F29E1}" type="presParOf" srcId="{667500BC-1BEF-46D1-B8A8-E652C75981EC}" destId="{32D471C0-024B-4F7C-8470-F22346912596}" srcOrd="2" destOrd="0" presId="urn:microsoft.com/office/officeart/2005/8/layout/hList7"/>
    <dgm:cxn modelId="{CCCF2886-7E4A-4168-BD12-9B5D254C673D}" type="presParOf" srcId="{667500BC-1BEF-46D1-B8A8-E652C75981EC}" destId="{796013DC-7308-423B-B14E-97B7F636EDA0}" srcOrd="3" destOrd="0" presId="urn:microsoft.com/office/officeart/2005/8/layout/hList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08DC7-80D5-4C71-92B9-CAEE32392E4B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AC8DE5EF-FFE8-4BB8-8A0F-E3B0FB75C0F8}">
      <dgm:prSet phldrT="[Текст]" custT="1"/>
      <dgm:spPr>
        <a:solidFill>
          <a:srgbClr val="FFCCCC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наличие социально значимой задачи (проблемы)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07370-1619-4056-BE14-CE484786C040}" type="parTrans" cxnId="{C89EF754-8A18-4D73-A83C-5EE511A87810}">
      <dgm:prSet/>
      <dgm:spPr/>
      <dgm:t>
        <a:bodyPr/>
        <a:lstStyle/>
        <a:p>
          <a:endParaRPr lang="ru-RU"/>
        </a:p>
      </dgm:t>
    </dgm:pt>
    <dgm:pt modelId="{93BC4DED-54C2-47E9-A8F8-D812CD2EAD91}" type="sibTrans" cxnId="{C89EF754-8A18-4D73-A83C-5EE511A87810}">
      <dgm:prSet/>
      <dgm:spPr/>
      <dgm:t>
        <a:bodyPr/>
        <a:lstStyle/>
        <a:p>
          <a:endParaRPr lang="ru-RU"/>
        </a:p>
      </dgm:t>
    </dgm:pt>
    <dgm:pt modelId="{40BD2E11-05CF-41A5-AE12-DE123982465F}">
      <dgm:prSet phldrT="[Текст]" custT="1"/>
      <dgm:spPr>
        <a:solidFill>
          <a:srgbClr val="FFCC99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формулирование принципов отбора целей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639166-1656-418B-ABF5-892C4F33A2F7}" type="parTrans" cxnId="{74BD69ED-3996-43D2-A1BC-4B94FF9177FC}">
      <dgm:prSet/>
      <dgm:spPr/>
      <dgm:t>
        <a:bodyPr/>
        <a:lstStyle/>
        <a:p>
          <a:endParaRPr lang="ru-RU"/>
        </a:p>
      </dgm:t>
    </dgm:pt>
    <dgm:pt modelId="{D02FBDBD-9823-4908-BBC1-A154C405BBD0}" type="sibTrans" cxnId="{74BD69ED-3996-43D2-A1BC-4B94FF9177FC}">
      <dgm:prSet/>
      <dgm:spPr/>
      <dgm:t>
        <a:bodyPr/>
        <a:lstStyle/>
        <a:p>
          <a:endParaRPr lang="ru-RU"/>
        </a:p>
      </dgm:t>
    </dgm:pt>
    <dgm:pt modelId="{45D187BB-0D1D-46E7-BA67-FEF166B2E624}">
      <dgm:prSet phldrT="[Текст]" custT="1"/>
      <dgm:spPr>
        <a:solidFill>
          <a:srgbClr val="FFFF99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планирование действий по разрешению проблемы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2BB39-702A-4E0C-AFFE-A48C07CAC9B0}" type="parTrans" cxnId="{FD55F0F8-AF4D-48FD-9C07-55F249FDCA03}">
      <dgm:prSet/>
      <dgm:spPr/>
      <dgm:t>
        <a:bodyPr/>
        <a:lstStyle/>
        <a:p>
          <a:endParaRPr lang="ru-RU"/>
        </a:p>
      </dgm:t>
    </dgm:pt>
    <dgm:pt modelId="{91D20AF1-25A0-4CCB-9744-390CE987DDF1}" type="sibTrans" cxnId="{FD55F0F8-AF4D-48FD-9C07-55F249FDCA03}">
      <dgm:prSet/>
      <dgm:spPr/>
      <dgm:t>
        <a:bodyPr/>
        <a:lstStyle/>
        <a:p>
          <a:endParaRPr lang="ru-RU"/>
        </a:p>
      </dgm:t>
    </dgm:pt>
    <dgm:pt modelId="{686FB251-870F-495E-B73F-CE1C4C78E844}">
      <dgm:prSet phldrT="[Текст]" custT="1"/>
      <dgm:spPr>
        <a:solidFill>
          <a:srgbClr val="FFCCFF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представление окружающим полученного результата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7B0852-03C4-457B-A14E-0B52D73154DE}" type="parTrans" cxnId="{58F34622-091F-4C03-AFA1-FB4429F97B5D}">
      <dgm:prSet/>
      <dgm:spPr/>
      <dgm:t>
        <a:bodyPr/>
        <a:lstStyle/>
        <a:p>
          <a:endParaRPr lang="ru-RU"/>
        </a:p>
      </dgm:t>
    </dgm:pt>
    <dgm:pt modelId="{F53BAF57-3397-49F0-9791-BE33DB738605}" type="sibTrans" cxnId="{58F34622-091F-4C03-AFA1-FB4429F97B5D}">
      <dgm:prSet/>
      <dgm:spPr/>
      <dgm:t>
        <a:bodyPr/>
        <a:lstStyle/>
        <a:p>
          <a:endParaRPr lang="ru-RU"/>
        </a:p>
      </dgm:t>
    </dgm:pt>
    <dgm:pt modelId="{818AB045-3A64-4F6F-80CF-245E72498231}">
      <dgm:prSet phldrT="[Текст]" custT="1"/>
      <dgm:spPr>
        <a:solidFill>
          <a:srgbClr val="CCFF99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перевод проблемы в задачу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273B4F-8593-4A22-97F7-10461B921CC9}" type="parTrans" cxnId="{1351DC3E-A004-40B7-8080-6612AEA06095}">
      <dgm:prSet/>
      <dgm:spPr/>
      <dgm:t>
        <a:bodyPr/>
        <a:lstStyle/>
        <a:p>
          <a:endParaRPr lang="ru-RU"/>
        </a:p>
      </dgm:t>
    </dgm:pt>
    <dgm:pt modelId="{33601E6D-C797-4A6B-8E04-7800DFD27FEB}" type="sibTrans" cxnId="{1351DC3E-A004-40B7-8080-6612AEA06095}">
      <dgm:prSet/>
      <dgm:spPr/>
      <dgm:t>
        <a:bodyPr/>
        <a:lstStyle/>
        <a:p>
          <a:endParaRPr lang="ru-RU"/>
        </a:p>
      </dgm:t>
    </dgm:pt>
    <dgm:pt modelId="{17A0FE0A-CB3D-4CD7-BDB1-27E03A5E0054}">
      <dgm:prSet phldrT="[Текст]" custT="1"/>
      <dgm:spPr>
        <a:solidFill>
          <a:srgbClr val="CCECFF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средств решения проблемы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09DE54-8706-4AFC-B41E-14D33A01B596}" type="parTrans" cxnId="{D066D88C-F474-4C16-877B-7C291CFB0633}">
      <dgm:prSet/>
      <dgm:spPr/>
      <dgm:t>
        <a:bodyPr/>
        <a:lstStyle/>
        <a:p>
          <a:endParaRPr lang="ru-RU"/>
        </a:p>
      </dgm:t>
    </dgm:pt>
    <dgm:pt modelId="{B5A78797-9592-4C24-BA6D-802D1062564F}" type="sibTrans" cxnId="{D066D88C-F474-4C16-877B-7C291CFB0633}">
      <dgm:prSet/>
      <dgm:spPr/>
      <dgm:t>
        <a:bodyPr/>
        <a:lstStyle/>
        <a:p>
          <a:endParaRPr lang="ru-RU"/>
        </a:p>
      </dgm:t>
    </dgm:pt>
    <dgm:pt modelId="{294163C1-E12C-43CB-A53E-6EC0C71912D7}">
      <dgm:prSet phldrT="[Текст]" custT="1"/>
      <dgm:spPr>
        <a:solidFill>
          <a:srgbClr val="66FFFF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проблемы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5652AE-28C9-41EB-AB99-8F4FE05158D0}" type="parTrans" cxnId="{20D8E14C-0E93-4056-B08D-CC1F774AC0A2}">
      <dgm:prSet/>
      <dgm:spPr/>
      <dgm:t>
        <a:bodyPr/>
        <a:lstStyle/>
        <a:p>
          <a:endParaRPr lang="ru-RU"/>
        </a:p>
      </dgm:t>
    </dgm:pt>
    <dgm:pt modelId="{F1F3BA7B-A43F-483E-BE36-EC9A25B9342E}" type="sibTrans" cxnId="{20D8E14C-0E93-4056-B08D-CC1F774AC0A2}">
      <dgm:prSet/>
      <dgm:spPr/>
      <dgm:t>
        <a:bodyPr/>
        <a:lstStyle/>
        <a:p>
          <a:endParaRPr lang="ru-RU"/>
        </a:p>
      </dgm:t>
    </dgm:pt>
    <dgm:pt modelId="{0AAD5DE4-F4E4-4A30-B5F2-B44F69431F9E}">
      <dgm:prSet phldrT="[Текст]" custT="1"/>
      <dgm:spPr>
        <a:solidFill>
          <a:srgbClr val="CCCCFF"/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полученного результата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23840A-B911-489D-8C14-5294F0D680FC}" type="parTrans" cxnId="{06ECE744-4BF2-420F-A613-934BA4BD4805}">
      <dgm:prSet/>
      <dgm:spPr/>
      <dgm:t>
        <a:bodyPr/>
        <a:lstStyle/>
        <a:p>
          <a:endParaRPr lang="ru-RU"/>
        </a:p>
      </dgm:t>
    </dgm:pt>
    <dgm:pt modelId="{0FB71049-7A14-43E7-BA2A-4F144480C88E}" type="sibTrans" cxnId="{06ECE744-4BF2-420F-A613-934BA4BD4805}">
      <dgm:prSet/>
      <dgm:spPr/>
      <dgm:t>
        <a:bodyPr/>
        <a:lstStyle/>
        <a:p>
          <a:endParaRPr lang="ru-RU"/>
        </a:p>
      </dgm:t>
    </dgm:pt>
    <dgm:pt modelId="{467DE1D9-540E-4EBD-9FEC-5157DC705053}" type="pres">
      <dgm:prSet presAssocID="{FE608DC7-80D5-4C71-92B9-CAEE32392E4B}" presName="linearFlow" presStyleCnt="0">
        <dgm:presLayoutVars>
          <dgm:dir/>
          <dgm:resizeHandles val="exact"/>
        </dgm:presLayoutVars>
      </dgm:prSet>
      <dgm:spPr/>
    </dgm:pt>
    <dgm:pt modelId="{68097521-5CDA-4E12-91F6-11ABA6816E7C}" type="pres">
      <dgm:prSet presAssocID="{AC8DE5EF-FFE8-4BB8-8A0F-E3B0FB75C0F8}" presName="composite" presStyleCnt="0"/>
      <dgm:spPr/>
    </dgm:pt>
    <dgm:pt modelId="{A6014F5F-C270-4C11-839B-AD47A9460889}" type="pres">
      <dgm:prSet presAssocID="{AC8DE5EF-FFE8-4BB8-8A0F-E3B0FB75C0F8}" presName="imgShp" presStyleLbl="fgImgPlace1" presStyleIdx="0" presStyleCnt="8" custLinFactX="-96059" custLinFactNeighborX="-100000" custLinFactNeighborY="132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9B72F5-D213-49BF-9CB1-12256F3831CD}" type="pres">
      <dgm:prSet presAssocID="{AC8DE5EF-FFE8-4BB8-8A0F-E3B0FB75C0F8}" presName="txShp" presStyleLbl="node1" presStyleIdx="0" presStyleCnt="8" custScaleX="150376" custScaleY="135788" custLinFactNeighborX="-7796" custLinFactNeighborY="13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D15FD-147C-4931-B5FA-8E6D2CA1055F}" type="pres">
      <dgm:prSet presAssocID="{93BC4DED-54C2-47E9-A8F8-D812CD2EAD91}" presName="spacing" presStyleCnt="0"/>
      <dgm:spPr/>
    </dgm:pt>
    <dgm:pt modelId="{D7A08BD2-6EE9-4230-AABF-0AD56474C168}" type="pres">
      <dgm:prSet presAssocID="{40BD2E11-05CF-41A5-AE12-DE123982465F}" presName="composite" presStyleCnt="0"/>
      <dgm:spPr/>
    </dgm:pt>
    <dgm:pt modelId="{A6CB2838-81C8-4DE3-80C6-A8E586D5522B}" type="pres">
      <dgm:prSet presAssocID="{40BD2E11-05CF-41A5-AE12-DE123982465F}" presName="imgShp" presStyleLbl="fgImgPlace1" presStyleIdx="1" presStyleCnt="8" custLinFactX="-42126" custLinFactNeighborX="-100000" custLinFactNeighborY="5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8B429-9533-483E-B072-94F05BEF977E}" type="pres">
      <dgm:prSet presAssocID="{40BD2E11-05CF-41A5-AE12-DE123982465F}" presName="txShp" presStyleLbl="node1" presStyleIdx="1" presStyleCnt="8" custScaleX="150376" custLinFactNeighborX="-3259" custLinFactNeighborY="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1AEF-0D65-4856-81F8-BDA90CFA375D}" type="pres">
      <dgm:prSet presAssocID="{D02FBDBD-9823-4908-BBC1-A154C405BBD0}" presName="spacing" presStyleCnt="0"/>
      <dgm:spPr/>
    </dgm:pt>
    <dgm:pt modelId="{CAFEC8AC-F0A0-41AC-BA2F-7A09691B0916}" type="pres">
      <dgm:prSet presAssocID="{45D187BB-0D1D-46E7-BA67-FEF166B2E624}" presName="composite" presStyleCnt="0"/>
      <dgm:spPr/>
    </dgm:pt>
    <dgm:pt modelId="{36824280-42AA-43CB-A23B-F4D7E4BB8012}" type="pres">
      <dgm:prSet presAssocID="{45D187BB-0D1D-46E7-BA67-FEF166B2E624}" presName="imgShp" presStyleLbl="fgImgPlace1" presStyleIdx="2" presStyleCnt="8" custLinFactNeighborX="-76318" custLinFactNeighborY="-194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04989-D3B9-40CB-902C-593DA89F9E1A}" type="pres">
      <dgm:prSet presAssocID="{45D187BB-0D1D-46E7-BA67-FEF166B2E624}" presName="txShp" presStyleLbl="node1" presStyleIdx="2" presStyleCnt="8" custScaleX="150376" custScaleY="126490" custLinFactNeighborX="0" custLinFactNeighborY="-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D7E82-05E6-4354-80CE-ABD866B4ADEC}" type="pres">
      <dgm:prSet presAssocID="{91D20AF1-25A0-4CCB-9744-390CE987DDF1}" presName="spacing" presStyleCnt="0"/>
      <dgm:spPr/>
    </dgm:pt>
    <dgm:pt modelId="{873E6FD5-BC9D-4961-96AF-22EEE87ADCE2}" type="pres">
      <dgm:prSet presAssocID="{818AB045-3A64-4F6F-80CF-245E72498231}" presName="composite" presStyleCnt="0"/>
      <dgm:spPr/>
    </dgm:pt>
    <dgm:pt modelId="{94D1A3E3-0C97-4983-9931-A0F61D31F15B}" type="pres">
      <dgm:prSet presAssocID="{818AB045-3A64-4F6F-80CF-245E72498231}" presName="imgShp" presStyleLbl="fgImgPlace1" presStyleIdx="3" presStyleCnt="8" custLinFactNeighborX="-10510" custLinFactNeighborY="-177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5B6AA5-AEC6-4558-BC4A-CCFD661EC9F9}" type="pres">
      <dgm:prSet presAssocID="{818AB045-3A64-4F6F-80CF-245E72498231}" presName="txShp" presStyleLbl="node1" presStyleIdx="3" presStyleCnt="8" custScaleX="150376" custLinFactNeighborX="0" custLinFactNeighborY="-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2381D-CCA4-4364-A8FA-D10EC358AF0E}" type="pres">
      <dgm:prSet presAssocID="{33601E6D-C797-4A6B-8E04-7800DFD27FEB}" presName="spacing" presStyleCnt="0"/>
      <dgm:spPr/>
    </dgm:pt>
    <dgm:pt modelId="{4D586E86-9D85-4454-943F-3D98BA046B7D}" type="pres">
      <dgm:prSet presAssocID="{17A0FE0A-CB3D-4CD7-BDB1-27E03A5E0054}" presName="composite" presStyleCnt="0"/>
      <dgm:spPr/>
    </dgm:pt>
    <dgm:pt modelId="{BACB8784-A3B4-4CBA-AA57-8E1AF80322C4}" type="pres">
      <dgm:prSet presAssocID="{17A0FE0A-CB3D-4CD7-BDB1-27E03A5E0054}" presName="imgShp" presStyleLbl="fgImgPlace1" presStyleIdx="4" presStyleCnt="8" custLinFactNeighborX="28974" custLinFactNeighborY="-2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06BB8E-2E0B-4C40-ACF1-6D9A9FCBA552}" type="pres">
      <dgm:prSet presAssocID="{17A0FE0A-CB3D-4CD7-BDB1-27E03A5E0054}" presName="txShp" presStyleLbl="node1" presStyleIdx="4" presStyleCnt="8" custScaleX="150095" custLinFactNeighborX="-140" custLinFactNeighborY="-2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2B51D-AE86-42B6-889E-A0C0C5861882}" type="pres">
      <dgm:prSet presAssocID="{B5A78797-9592-4C24-BA6D-802D1062564F}" presName="spacing" presStyleCnt="0"/>
      <dgm:spPr/>
    </dgm:pt>
    <dgm:pt modelId="{FE8163F6-35B5-4A80-9195-0AE6D0111C56}" type="pres">
      <dgm:prSet presAssocID="{294163C1-E12C-43CB-A53E-6EC0C71912D7}" presName="composite" presStyleCnt="0"/>
      <dgm:spPr/>
    </dgm:pt>
    <dgm:pt modelId="{51890D87-4D13-445A-AC25-FA44DA11C9B2}" type="pres">
      <dgm:prSet presAssocID="{294163C1-E12C-43CB-A53E-6EC0C71912D7}" presName="imgShp" presStyleLbl="fgImgPlace1" presStyleIdx="5" presStyleCnt="8" custLinFactNeighborX="-49995" custLinFactNeighborY="-405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807696-952B-46B3-9DFD-3A44CBFB91F4}" type="pres">
      <dgm:prSet presAssocID="{294163C1-E12C-43CB-A53E-6EC0C71912D7}" presName="txShp" presStyleLbl="node1" presStyleIdx="5" presStyleCnt="8" custScaleX="150376" custLinFactNeighborX="1285" custLinFactNeighborY="-3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3A6-71D1-4491-9BA5-7873405F696C}" type="pres">
      <dgm:prSet presAssocID="{F1F3BA7B-A43F-483E-BE36-EC9A25B9342E}" presName="spacing" presStyleCnt="0"/>
      <dgm:spPr/>
    </dgm:pt>
    <dgm:pt modelId="{D92EF74A-74DE-4BE2-8A52-E17B12BE906C}" type="pres">
      <dgm:prSet presAssocID="{0AAD5DE4-F4E4-4A30-B5F2-B44F69431F9E}" presName="composite" presStyleCnt="0"/>
      <dgm:spPr/>
    </dgm:pt>
    <dgm:pt modelId="{A8D92FEB-5BB0-47E8-9D99-E81EB5692DF7}" type="pres">
      <dgm:prSet presAssocID="{0AAD5DE4-F4E4-4A30-B5F2-B44F69431F9E}" presName="imgShp" presStyleLbl="fgImgPlace1" presStyleIdx="6" presStyleCnt="8" custAng="21001510" custLinFactX="-7898" custLinFactNeighborX="-100000" custLinFactNeighborY="-572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176930-8890-49B2-B0D2-85490E18527D}" type="pres">
      <dgm:prSet presAssocID="{0AAD5DE4-F4E4-4A30-B5F2-B44F69431F9E}" presName="txShp" presStyleLbl="node1" presStyleIdx="6" presStyleCnt="8" custScaleX="150376" custLinFactNeighborX="0" custLinFactNeighborY="-5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0106-923C-4E08-8DA3-89B43D229A7B}" type="pres">
      <dgm:prSet presAssocID="{0FB71049-7A14-43E7-BA2A-4F144480C88E}" presName="spacing" presStyleCnt="0"/>
      <dgm:spPr/>
    </dgm:pt>
    <dgm:pt modelId="{80F231C4-852A-4F1C-B50B-584EE34A5FE9}" type="pres">
      <dgm:prSet presAssocID="{686FB251-870F-495E-B73F-CE1C4C78E844}" presName="composite" presStyleCnt="0"/>
      <dgm:spPr/>
    </dgm:pt>
    <dgm:pt modelId="{3B7F1C85-1565-4BF7-BB77-C7309F22B8C8}" type="pres">
      <dgm:prSet presAssocID="{686FB251-870F-495E-B73F-CE1C4C78E844}" presName="imgShp" presStyleLbl="fgImgPlace1" presStyleIdx="7" presStyleCnt="8" custLinFactX="-81611" custLinFactNeighborX="-100000" custLinFactNeighborY="-802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5AEBC7-E223-4E96-8490-843010925F5F}" type="pres">
      <dgm:prSet presAssocID="{686FB251-870F-495E-B73F-CE1C4C78E844}" presName="txShp" presStyleLbl="node1" presStyleIdx="7" presStyleCnt="8" custScaleX="149858" custScaleY="133761" custLinFactNeighborX="-259" custLinFactNeighborY="-6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DCAA7-1F26-4362-B453-D34B35C25091}" type="presOf" srcId="{818AB045-3A64-4F6F-80CF-245E72498231}" destId="{C85B6AA5-AEC6-4558-BC4A-CCFD661EC9F9}" srcOrd="0" destOrd="0" presId="urn:microsoft.com/office/officeart/2005/8/layout/vList3"/>
    <dgm:cxn modelId="{829E3DED-A3DF-488F-9FD6-62B3B524D7A0}" type="presOf" srcId="{40BD2E11-05CF-41A5-AE12-DE123982465F}" destId="{2F48B429-9533-483E-B072-94F05BEF977E}" srcOrd="0" destOrd="0" presId="urn:microsoft.com/office/officeart/2005/8/layout/vList3"/>
    <dgm:cxn modelId="{FBA8A759-D8BD-4288-A7A0-90FE531D5B0E}" type="presOf" srcId="{686FB251-870F-495E-B73F-CE1C4C78E844}" destId="{C05AEBC7-E223-4E96-8490-843010925F5F}" srcOrd="0" destOrd="0" presId="urn:microsoft.com/office/officeart/2005/8/layout/vList3"/>
    <dgm:cxn modelId="{06ECE744-4BF2-420F-A613-934BA4BD4805}" srcId="{FE608DC7-80D5-4C71-92B9-CAEE32392E4B}" destId="{0AAD5DE4-F4E4-4A30-B5F2-B44F69431F9E}" srcOrd="6" destOrd="0" parTransId="{D223840A-B911-489D-8C14-5294F0D680FC}" sibTransId="{0FB71049-7A14-43E7-BA2A-4F144480C88E}"/>
    <dgm:cxn modelId="{77815452-BF62-4D92-89A8-8EB9DA8E07F0}" type="presOf" srcId="{FE608DC7-80D5-4C71-92B9-CAEE32392E4B}" destId="{467DE1D9-540E-4EBD-9FEC-5157DC705053}" srcOrd="0" destOrd="0" presId="urn:microsoft.com/office/officeart/2005/8/layout/vList3"/>
    <dgm:cxn modelId="{1351DC3E-A004-40B7-8080-6612AEA06095}" srcId="{FE608DC7-80D5-4C71-92B9-CAEE32392E4B}" destId="{818AB045-3A64-4F6F-80CF-245E72498231}" srcOrd="3" destOrd="0" parTransId="{9D273B4F-8593-4A22-97F7-10461B921CC9}" sibTransId="{33601E6D-C797-4A6B-8E04-7800DFD27FEB}"/>
    <dgm:cxn modelId="{8D6DECD2-C470-4010-A10C-CFDA2ED2B0B8}" type="presOf" srcId="{45D187BB-0D1D-46E7-BA67-FEF166B2E624}" destId="{76904989-D3B9-40CB-902C-593DA89F9E1A}" srcOrd="0" destOrd="0" presId="urn:microsoft.com/office/officeart/2005/8/layout/vList3"/>
    <dgm:cxn modelId="{C4B5F181-4559-4D90-9012-E2569DD1798D}" type="presOf" srcId="{AC8DE5EF-FFE8-4BB8-8A0F-E3B0FB75C0F8}" destId="{FD9B72F5-D213-49BF-9CB1-12256F3831CD}" srcOrd="0" destOrd="0" presId="urn:microsoft.com/office/officeart/2005/8/layout/vList3"/>
    <dgm:cxn modelId="{1B9245BE-C9EF-4D71-AEF4-D3E4FAC5DA97}" type="presOf" srcId="{294163C1-E12C-43CB-A53E-6EC0C71912D7}" destId="{A1807696-952B-46B3-9DFD-3A44CBFB91F4}" srcOrd="0" destOrd="0" presId="urn:microsoft.com/office/officeart/2005/8/layout/vList3"/>
    <dgm:cxn modelId="{D066D88C-F474-4C16-877B-7C291CFB0633}" srcId="{FE608DC7-80D5-4C71-92B9-CAEE32392E4B}" destId="{17A0FE0A-CB3D-4CD7-BDB1-27E03A5E0054}" srcOrd="4" destOrd="0" parTransId="{9209DE54-8706-4AFC-B41E-14D33A01B596}" sibTransId="{B5A78797-9592-4C24-BA6D-802D1062564F}"/>
    <dgm:cxn modelId="{88CB43A9-556B-42D2-BC8E-BE1E7BDAE2E3}" type="presOf" srcId="{17A0FE0A-CB3D-4CD7-BDB1-27E03A5E0054}" destId="{8D06BB8E-2E0B-4C40-ACF1-6D9A9FCBA552}" srcOrd="0" destOrd="0" presId="urn:microsoft.com/office/officeart/2005/8/layout/vList3"/>
    <dgm:cxn modelId="{3875AF74-0FEA-4FA7-ADC7-21786188462F}" type="presOf" srcId="{0AAD5DE4-F4E4-4A30-B5F2-B44F69431F9E}" destId="{FC176930-8890-49B2-B0D2-85490E18527D}" srcOrd="0" destOrd="0" presId="urn:microsoft.com/office/officeart/2005/8/layout/vList3"/>
    <dgm:cxn modelId="{74BD69ED-3996-43D2-A1BC-4B94FF9177FC}" srcId="{FE608DC7-80D5-4C71-92B9-CAEE32392E4B}" destId="{40BD2E11-05CF-41A5-AE12-DE123982465F}" srcOrd="1" destOrd="0" parTransId="{92639166-1656-418B-ABF5-892C4F33A2F7}" sibTransId="{D02FBDBD-9823-4908-BBC1-A154C405BBD0}"/>
    <dgm:cxn modelId="{FD55F0F8-AF4D-48FD-9C07-55F249FDCA03}" srcId="{FE608DC7-80D5-4C71-92B9-CAEE32392E4B}" destId="{45D187BB-0D1D-46E7-BA67-FEF166B2E624}" srcOrd="2" destOrd="0" parTransId="{8A02BB39-702A-4E0C-AFFE-A48C07CAC9B0}" sibTransId="{91D20AF1-25A0-4CCB-9744-390CE987DDF1}"/>
    <dgm:cxn modelId="{20D8E14C-0E93-4056-B08D-CC1F774AC0A2}" srcId="{FE608DC7-80D5-4C71-92B9-CAEE32392E4B}" destId="{294163C1-E12C-43CB-A53E-6EC0C71912D7}" srcOrd="5" destOrd="0" parTransId="{335652AE-28C9-41EB-AB99-8F4FE05158D0}" sibTransId="{F1F3BA7B-A43F-483E-BE36-EC9A25B9342E}"/>
    <dgm:cxn modelId="{58F34622-091F-4C03-AFA1-FB4429F97B5D}" srcId="{FE608DC7-80D5-4C71-92B9-CAEE32392E4B}" destId="{686FB251-870F-495E-B73F-CE1C4C78E844}" srcOrd="7" destOrd="0" parTransId="{397B0852-03C4-457B-A14E-0B52D73154DE}" sibTransId="{F53BAF57-3397-49F0-9791-BE33DB738605}"/>
    <dgm:cxn modelId="{C89EF754-8A18-4D73-A83C-5EE511A87810}" srcId="{FE608DC7-80D5-4C71-92B9-CAEE32392E4B}" destId="{AC8DE5EF-FFE8-4BB8-8A0F-E3B0FB75C0F8}" srcOrd="0" destOrd="0" parTransId="{35507370-1619-4056-BE14-CE484786C040}" sibTransId="{93BC4DED-54C2-47E9-A8F8-D812CD2EAD91}"/>
    <dgm:cxn modelId="{375305E5-38D8-45B0-84AF-104EB1BBF208}" type="presParOf" srcId="{467DE1D9-540E-4EBD-9FEC-5157DC705053}" destId="{68097521-5CDA-4E12-91F6-11ABA6816E7C}" srcOrd="0" destOrd="0" presId="urn:microsoft.com/office/officeart/2005/8/layout/vList3"/>
    <dgm:cxn modelId="{EBA2CE0F-56AE-4440-B4EB-8345254EB538}" type="presParOf" srcId="{68097521-5CDA-4E12-91F6-11ABA6816E7C}" destId="{A6014F5F-C270-4C11-839B-AD47A9460889}" srcOrd="0" destOrd="0" presId="urn:microsoft.com/office/officeart/2005/8/layout/vList3"/>
    <dgm:cxn modelId="{DC98EF0F-0EF0-499D-B798-532817492CDB}" type="presParOf" srcId="{68097521-5CDA-4E12-91F6-11ABA6816E7C}" destId="{FD9B72F5-D213-49BF-9CB1-12256F3831CD}" srcOrd="1" destOrd="0" presId="urn:microsoft.com/office/officeart/2005/8/layout/vList3"/>
    <dgm:cxn modelId="{7383BF29-8261-4E18-B628-FF2A772E3ED3}" type="presParOf" srcId="{467DE1D9-540E-4EBD-9FEC-5157DC705053}" destId="{5DBD15FD-147C-4931-B5FA-8E6D2CA1055F}" srcOrd="1" destOrd="0" presId="urn:microsoft.com/office/officeart/2005/8/layout/vList3"/>
    <dgm:cxn modelId="{FBAC6C62-48AC-45B2-802B-2097BE46E12B}" type="presParOf" srcId="{467DE1D9-540E-4EBD-9FEC-5157DC705053}" destId="{D7A08BD2-6EE9-4230-AABF-0AD56474C168}" srcOrd="2" destOrd="0" presId="urn:microsoft.com/office/officeart/2005/8/layout/vList3"/>
    <dgm:cxn modelId="{739DE7A7-EF6A-4CC4-9B3A-FE18FB74255C}" type="presParOf" srcId="{D7A08BD2-6EE9-4230-AABF-0AD56474C168}" destId="{A6CB2838-81C8-4DE3-80C6-A8E586D5522B}" srcOrd="0" destOrd="0" presId="urn:microsoft.com/office/officeart/2005/8/layout/vList3"/>
    <dgm:cxn modelId="{395E1480-482E-4152-86E9-4C74B45C309A}" type="presParOf" srcId="{D7A08BD2-6EE9-4230-AABF-0AD56474C168}" destId="{2F48B429-9533-483E-B072-94F05BEF977E}" srcOrd="1" destOrd="0" presId="urn:microsoft.com/office/officeart/2005/8/layout/vList3"/>
    <dgm:cxn modelId="{6AC9BA4F-C8B7-4B0E-ABCE-E7319F36047F}" type="presParOf" srcId="{467DE1D9-540E-4EBD-9FEC-5157DC705053}" destId="{CFEE1AEF-0D65-4856-81F8-BDA90CFA375D}" srcOrd="3" destOrd="0" presId="urn:microsoft.com/office/officeart/2005/8/layout/vList3"/>
    <dgm:cxn modelId="{F696F68A-D288-43F7-827D-EB9D5FFC3ED9}" type="presParOf" srcId="{467DE1D9-540E-4EBD-9FEC-5157DC705053}" destId="{CAFEC8AC-F0A0-41AC-BA2F-7A09691B0916}" srcOrd="4" destOrd="0" presId="urn:microsoft.com/office/officeart/2005/8/layout/vList3"/>
    <dgm:cxn modelId="{E466BFD5-8041-4EB6-816C-6124B49C5FB6}" type="presParOf" srcId="{CAFEC8AC-F0A0-41AC-BA2F-7A09691B0916}" destId="{36824280-42AA-43CB-A23B-F4D7E4BB8012}" srcOrd="0" destOrd="0" presId="urn:microsoft.com/office/officeart/2005/8/layout/vList3"/>
    <dgm:cxn modelId="{DDEC1825-3E55-4451-BF5B-A102508F2ACE}" type="presParOf" srcId="{CAFEC8AC-F0A0-41AC-BA2F-7A09691B0916}" destId="{76904989-D3B9-40CB-902C-593DA89F9E1A}" srcOrd="1" destOrd="0" presId="urn:microsoft.com/office/officeart/2005/8/layout/vList3"/>
    <dgm:cxn modelId="{6C243C29-09C4-44DB-B1FC-5FE2B0BF9594}" type="presParOf" srcId="{467DE1D9-540E-4EBD-9FEC-5157DC705053}" destId="{B94D7E82-05E6-4354-80CE-ABD866B4ADEC}" srcOrd="5" destOrd="0" presId="urn:microsoft.com/office/officeart/2005/8/layout/vList3"/>
    <dgm:cxn modelId="{CC7F9FDF-B0B1-49A8-B600-78447C23E5E1}" type="presParOf" srcId="{467DE1D9-540E-4EBD-9FEC-5157DC705053}" destId="{873E6FD5-BC9D-4961-96AF-22EEE87ADCE2}" srcOrd="6" destOrd="0" presId="urn:microsoft.com/office/officeart/2005/8/layout/vList3"/>
    <dgm:cxn modelId="{389DEED4-47D1-43B0-AD23-C4C51844987D}" type="presParOf" srcId="{873E6FD5-BC9D-4961-96AF-22EEE87ADCE2}" destId="{94D1A3E3-0C97-4983-9931-A0F61D31F15B}" srcOrd="0" destOrd="0" presId="urn:microsoft.com/office/officeart/2005/8/layout/vList3"/>
    <dgm:cxn modelId="{0745B865-83D4-476A-AAD7-0D83703650BB}" type="presParOf" srcId="{873E6FD5-BC9D-4961-96AF-22EEE87ADCE2}" destId="{C85B6AA5-AEC6-4558-BC4A-CCFD661EC9F9}" srcOrd="1" destOrd="0" presId="urn:microsoft.com/office/officeart/2005/8/layout/vList3"/>
    <dgm:cxn modelId="{ACF5316A-B311-4D43-8CE9-273F8577CFA1}" type="presParOf" srcId="{467DE1D9-540E-4EBD-9FEC-5157DC705053}" destId="{26B2381D-CCA4-4364-A8FA-D10EC358AF0E}" srcOrd="7" destOrd="0" presId="urn:microsoft.com/office/officeart/2005/8/layout/vList3"/>
    <dgm:cxn modelId="{D31D3FF3-EECD-4C9D-A9D4-581D467E9A44}" type="presParOf" srcId="{467DE1D9-540E-4EBD-9FEC-5157DC705053}" destId="{4D586E86-9D85-4454-943F-3D98BA046B7D}" srcOrd="8" destOrd="0" presId="urn:microsoft.com/office/officeart/2005/8/layout/vList3"/>
    <dgm:cxn modelId="{7708E8F7-F148-45D6-BC60-41541AB27776}" type="presParOf" srcId="{4D586E86-9D85-4454-943F-3D98BA046B7D}" destId="{BACB8784-A3B4-4CBA-AA57-8E1AF80322C4}" srcOrd="0" destOrd="0" presId="urn:microsoft.com/office/officeart/2005/8/layout/vList3"/>
    <dgm:cxn modelId="{6AF02F0B-E770-4B43-AAB8-7DE88BED3483}" type="presParOf" srcId="{4D586E86-9D85-4454-943F-3D98BA046B7D}" destId="{8D06BB8E-2E0B-4C40-ACF1-6D9A9FCBA552}" srcOrd="1" destOrd="0" presId="urn:microsoft.com/office/officeart/2005/8/layout/vList3"/>
    <dgm:cxn modelId="{A12D7644-5DFD-4E12-B416-371ABDAB159E}" type="presParOf" srcId="{467DE1D9-540E-4EBD-9FEC-5157DC705053}" destId="{F912B51D-AE86-42B6-889E-A0C0C5861882}" srcOrd="9" destOrd="0" presId="urn:microsoft.com/office/officeart/2005/8/layout/vList3"/>
    <dgm:cxn modelId="{23B0D004-6059-4001-B61F-C462FD6F13B2}" type="presParOf" srcId="{467DE1D9-540E-4EBD-9FEC-5157DC705053}" destId="{FE8163F6-35B5-4A80-9195-0AE6D0111C56}" srcOrd="10" destOrd="0" presId="urn:microsoft.com/office/officeart/2005/8/layout/vList3"/>
    <dgm:cxn modelId="{EE6EB71A-C1F8-4DE0-8C3B-BC0780BEBFBF}" type="presParOf" srcId="{FE8163F6-35B5-4A80-9195-0AE6D0111C56}" destId="{51890D87-4D13-445A-AC25-FA44DA11C9B2}" srcOrd="0" destOrd="0" presId="urn:microsoft.com/office/officeart/2005/8/layout/vList3"/>
    <dgm:cxn modelId="{69BA3E1B-B436-4964-B399-E0E270984E94}" type="presParOf" srcId="{FE8163F6-35B5-4A80-9195-0AE6D0111C56}" destId="{A1807696-952B-46B3-9DFD-3A44CBFB91F4}" srcOrd="1" destOrd="0" presId="urn:microsoft.com/office/officeart/2005/8/layout/vList3"/>
    <dgm:cxn modelId="{CB0FE71F-467F-44A5-913A-9868F009B8E9}" type="presParOf" srcId="{467DE1D9-540E-4EBD-9FEC-5157DC705053}" destId="{78DB83A6-71D1-4491-9BA5-7873405F696C}" srcOrd="11" destOrd="0" presId="urn:microsoft.com/office/officeart/2005/8/layout/vList3"/>
    <dgm:cxn modelId="{15DD04FF-8B7D-4E05-BC98-6559D590BB2B}" type="presParOf" srcId="{467DE1D9-540E-4EBD-9FEC-5157DC705053}" destId="{D92EF74A-74DE-4BE2-8A52-E17B12BE906C}" srcOrd="12" destOrd="0" presId="urn:microsoft.com/office/officeart/2005/8/layout/vList3"/>
    <dgm:cxn modelId="{3B5F2949-3A6D-40C9-8336-D1816D742A1B}" type="presParOf" srcId="{D92EF74A-74DE-4BE2-8A52-E17B12BE906C}" destId="{A8D92FEB-5BB0-47E8-9D99-E81EB5692DF7}" srcOrd="0" destOrd="0" presId="urn:microsoft.com/office/officeart/2005/8/layout/vList3"/>
    <dgm:cxn modelId="{A91DF1FB-8C7E-4B89-A9B3-C83CFE1860C5}" type="presParOf" srcId="{D92EF74A-74DE-4BE2-8A52-E17B12BE906C}" destId="{FC176930-8890-49B2-B0D2-85490E18527D}" srcOrd="1" destOrd="0" presId="urn:microsoft.com/office/officeart/2005/8/layout/vList3"/>
    <dgm:cxn modelId="{D4CE99B3-E63F-4D79-8220-90D2FC244169}" type="presParOf" srcId="{467DE1D9-540E-4EBD-9FEC-5157DC705053}" destId="{ADCB0106-923C-4E08-8DA3-89B43D229A7B}" srcOrd="13" destOrd="0" presId="urn:microsoft.com/office/officeart/2005/8/layout/vList3"/>
    <dgm:cxn modelId="{F64EC424-0C79-4758-837D-5677F5421D6E}" type="presParOf" srcId="{467DE1D9-540E-4EBD-9FEC-5157DC705053}" destId="{80F231C4-852A-4F1C-B50B-584EE34A5FE9}" srcOrd="14" destOrd="0" presId="urn:microsoft.com/office/officeart/2005/8/layout/vList3"/>
    <dgm:cxn modelId="{1FEBB160-791E-42F9-9722-6F27BA3773A4}" type="presParOf" srcId="{80F231C4-852A-4F1C-B50B-584EE34A5FE9}" destId="{3B7F1C85-1565-4BF7-BB77-C7309F22B8C8}" srcOrd="0" destOrd="0" presId="urn:microsoft.com/office/officeart/2005/8/layout/vList3"/>
    <dgm:cxn modelId="{C9DB63AF-012B-4BEA-82E2-F75CD073C84A}" type="presParOf" srcId="{80F231C4-852A-4F1C-B50B-584EE34A5FE9}" destId="{C05AEBC7-E223-4E96-8490-843010925F5F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6C7FD1-548E-408F-8A1B-02F2481077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0B3941-AE04-4D4F-B144-854A2A857A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B3941-AE04-4D4F-B144-854A2A857A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E1C490-07B3-40AC-A21F-852F875B0E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AA5E-FE36-47A4-8FF4-2B147F809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43410-65F1-49D9-BA95-380B847E7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09C6E5-5297-4FED-A73F-5CFEB4302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8FC0EF-0E09-4B02-887F-451D600C5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A55D8B-6C15-450F-B5E5-73C60CADE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72D229-93AC-4EBB-A0B3-F1D67E793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7B79A-183F-44C8-82C6-496EAA81A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22410-71F1-4DE1-8F4D-FCD0D10B1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9B24F-919A-4894-8655-85544EEB3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D07B-23BD-4723-A79B-AA2626BF5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FEDF0-6148-4FD0-B2BE-6F20F3C94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0D3F5-2CCF-4A1A-97AA-F694EFAE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F235-4749-4028-86C7-683E7FE85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49065-56E6-4798-987A-FEF17CF81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8067A-4E00-4B20-A14F-F2B01850A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83644B-AEE2-4DAD-B5B9-38946F24B9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1" y="4429132"/>
            <a:ext cx="3143272" cy="857256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800" b="1" dirty="0" smtClean="0"/>
              <a:t>Маслова Ирина Сергеевна</a:t>
            </a:r>
            <a:endParaRPr lang="en-US" sz="2800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85720" y="1357298"/>
            <a:ext cx="8229600" cy="2459044"/>
          </a:xfrm>
        </p:spPr>
        <p:txBody>
          <a:bodyPr/>
          <a:lstStyle/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500" dirty="0" smtClean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проектных задач на уроках в начальной школе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 descr="Газетная бумага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4400" y="609600"/>
            <a:ext cx="73914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квазижизненной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ситуации,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задачи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(этап анализа)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05200" y="2286000"/>
            <a:ext cx="2133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096000" y="2286000"/>
            <a:ext cx="2133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 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914400" y="3962400"/>
            <a:ext cx="7239000" cy="609600"/>
          </a:xfrm>
          <a:prstGeom prst="rect">
            <a:avLst/>
          </a:prstGeom>
          <a:solidFill>
            <a:srgbClr val="CCFF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задание 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(этап синтеза)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838200" y="5486400"/>
            <a:ext cx="7391400" cy="838200"/>
          </a:xfrm>
          <a:prstGeom prst="rect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источники информации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1371600" y="1600200"/>
            <a:ext cx="7620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1752600" y="1600200"/>
            <a:ext cx="7620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858000" y="1600200"/>
            <a:ext cx="7620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6400800" y="1600200"/>
            <a:ext cx="7620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572000" y="16002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343400" y="16002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4267200" y="3200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572000" y="3200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6934200" y="3200400"/>
            <a:ext cx="8382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6553200" y="3200400"/>
            <a:ext cx="8382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 flipV="1">
            <a:off x="1676400" y="3200400"/>
            <a:ext cx="8382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295400" y="3200400"/>
            <a:ext cx="8382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8153400" y="4267200"/>
            <a:ext cx="609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8763000" y="990600"/>
            <a:ext cx="0" cy="3276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8305800" y="990600"/>
            <a:ext cx="4572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1295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V="1">
            <a:off x="2057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V="1">
            <a:off x="2819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3581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V="1">
            <a:off x="4343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51054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V="1">
            <a:off x="59436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67818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7696200" y="4724400"/>
            <a:ext cx="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6" name="Rectangle 36" descr="Газетная бумага"/>
          <p:cNvSpPr>
            <a:spLocks noChangeArrowheads="1"/>
          </p:cNvSpPr>
          <p:nvPr/>
        </p:nvSpPr>
        <p:spPr bwMode="auto">
          <a:xfrm rot="-5400000">
            <a:off x="7048500" y="2476500"/>
            <a:ext cx="2971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моделирования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642910" y="2285992"/>
            <a:ext cx="2133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4610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работы над проектной задачей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ашивка 4"/>
          <p:cNvSpPr/>
          <p:nvPr/>
        </p:nvSpPr>
        <p:spPr>
          <a:xfrm rot="11042568" flipH="1">
            <a:off x="2083287" y="6487888"/>
            <a:ext cx="580825" cy="350072"/>
          </a:xfrm>
          <a:prstGeom prst="chevron">
            <a:avLst/>
          </a:prstGeom>
          <a:blipFill rotWithShape="0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Нашивка 5"/>
          <p:cNvSpPr/>
          <p:nvPr/>
        </p:nvSpPr>
        <p:spPr>
          <a:xfrm rot="11042568" flipH="1">
            <a:off x="4369303" y="6487889"/>
            <a:ext cx="580825" cy="350072"/>
          </a:xfrm>
          <a:prstGeom prst="chevron">
            <a:avLst/>
          </a:prstGeom>
          <a:blipFill rotWithShape="0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46108"/>
          </a:xfrm>
        </p:spPr>
        <p:txBody>
          <a:bodyPr/>
          <a:lstStyle/>
          <a:p>
            <a:r>
              <a:rPr lang="ru-RU" sz="4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 устроена проектная задача?</a:t>
            </a:r>
            <a:endParaRPr lang="ru-RU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57158" y="857232"/>
          <a:ext cx="835824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7100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Иллюстрированное пособие «Способы проверки орфограмм»</a:t>
            </a:r>
          </a:p>
          <a:p>
            <a:pPr>
              <a:buNone/>
            </a:pPr>
            <a:r>
              <a:rPr lang="ru-RU" sz="2800" dirty="0" smtClean="0"/>
              <a:t>2 класс                                 Русский язык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786058"/>
          <a:ext cx="8358246" cy="32369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0330"/>
                <a:gridCol w="5857916"/>
              </a:tblGrid>
              <a:tr h="119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педагогические задачи (педагогический замысел)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Обучение совместному решению задач.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Более глубокое освоение детьми способов проверки орфограмм.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Подготовка к предъявлению результатов и оценке усвоения темы.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Формированию коммуникативных компетентностей.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Ирина\Мои документы\Мои рисунки\01.04.2014\DSC0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6505303" cy="316643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Ирина\Мои документы\Мои рисунки\01.04.2014\DSC01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206" y="3214686"/>
            <a:ext cx="4683810" cy="314096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6314">
            <a:off x="285720" y="3857628"/>
            <a:ext cx="3817168" cy="1854196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5859462" cy="3852862"/>
          </a:xfrm>
          <a:prstGeom prst="rect">
            <a:avLst/>
          </a:prstGeom>
          <a:ln w="190500" cap="sq">
            <a:solidFill>
              <a:srgbClr val="FF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428868"/>
            <a:ext cx="6735762" cy="408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7100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Макет города будущего</a:t>
            </a:r>
          </a:p>
          <a:p>
            <a:pPr>
              <a:buNone/>
            </a:pPr>
            <a:r>
              <a:rPr lang="ru-RU" sz="2800" dirty="0" smtClean="0"/>
              <a:t>2 класс                                 Изо, технология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428868"/>
          <a:ext cx="8358246" cy="1190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0330"/>
                <a:gridCol w="5857916"/>
              </a:tblGrid>
              <a:tr h="119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смешанной технике придумать и создать макет города будущего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Documents and Settings\Ирина\Мои документы\Мои рисунки\19.03.2014\DSC0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1137">
            <a:off x="448955" y="3584615"/>
            <a:ext cx="3575610" cy="2681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Documents and Settings\Ирина\Мои документы\Мои рисунки\19.03.2014\DSC0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575610" cy="2681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\Мои документы\Мои рисунки\19.03.2014\DSC01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571900" cy="267850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Ирина\Мои документы\Мои рисунки\19.03.2014\DSC01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85992"/>
            <a:ext cx="5242602" cy="3931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7100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Макет детской площадки</a:t>
            </a:r>
          </a:p>
          <a:p>
            <a:pPr>
              <a:buNone/>
            </a:pPr>
            <a:r>
              <a:rPr lang="ru-RU" sz="2800" dirty="0" smtClean="0"/>
              <a:t>3 класс                                 Технология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7986">
            <a:off x="308206" y="2595621"/>
            <a:ext cx="3663641" cy="2747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9202">
            <a:off x="4409660" y="3442407"/>
            <a:ext cx="4458874" cy="2575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7100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Сочиняем вместе волшебную сказку</a:t>
            </a:r>
          </a:p>
          <a:p>
            <a:pPr>
              <a:buNone/>
            </a:pPr>
            <a:r>
              <a:rPr lang="ru-RU" sz="2800" dirty="0" smtClean="0"/>
              <a:t>3 класс                                 Литературное чтение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786058"/>
          <a:ext cx="8358246" cy="32369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0330"/>
                <a:gridCol w="5857916"/>
              </a:tblGrid>
              <a:tr h="119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педагогические задачи (педагогический замысел)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Обучение совместному обсуждению и решению задач.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Использование предметных знаний в модельной ситуации.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Подготовка к предъявлению результатов и оценке усвоения темы.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Развитие навыков сотрудничества в малых одновозрастных группах.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2296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57356" y="3643314"/>
            <a:ext cx="5314084" cy="12133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sz="4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42918"/>
            <a:ext cx="8572560" cy="39290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49471"/>
              </a:avLst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организацию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</a:t>
            </a:r>
            <a:r>
              <a:rPr lang="ru-RU" sz="36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643578"/>
            <a:ext cx="80199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Федеральный государственный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Образовательный стандарт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85762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38" y="285729"/>
            <a:ext cx="424180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3549510" cy="2676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876"/>
            <a:ext cx="4387846" cy="2639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FF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7100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Реклама «Добро пожаловать на Южный Урал!»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класс             Окружающий мир, краеведение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214554"/>
          <a:ext cx="8572560" cy="43342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4441"/>
                <a:gridCol w="6008119"/>
              </a:tblGrid>
              <a:tr h="119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педагогические задачи (педагогический замысел)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Более глубокое усвоение детьми знаний о родном крае.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Проверка умений учащихся пользоваться предложенной информацией, зафиксированной разными способами, анализировать, делать выводы.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Подготовка к предъявлению результатов и оценке усвоения темы.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Формированию коммуникативных компетентностей.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095779" cy="307183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143404" cy="3107552"/>
          </a:xfrm>
          <a:prstGeom prst="rect">
            <a:avLst/>
          </a:prstGeom>
          <a:ln w="190500" cap="sq">
            <a:solidFill>
              <a:srgbClr val="99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4143404" cy="3107553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464720"/>
            <a:ext cx="4175152" cy="3131364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Ирина\Мои документы\Мои видеозаписи\24.04.2015\DSC01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000660" cy="3750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Ирина\Мои документы\Мои видеозаписи\24.04.2015\DSC01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480981" cy="3360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214282" y="357166"/>
            <a:ext cx="5072098" cy="62151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классной газеты.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поиску информации, ее анализу, представлению информации в различных видах.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формулировать свои мысли, грамотно их представлять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46091" y="1000108"/>
            <a:ext cx="3291484" cy="3811583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Поставь отметки в оценочных шкалах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Оцени, насколько интересной показалась тебе эта задача.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1  2   3   4   5   6   7   8   9   10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Оцени, насколько сложными для тебя оказались задания.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1  2   3   4   5   6   7   8   9   10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Оцени свой вклад в решение задачи (насколько ты оказался полезен своей группе при  решении задачи).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1  2   3   4   5   6   7   8   9   10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Оцени, насколько дружно и слаженно работала твоя группа.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1   2   3   4   5   6   7   8   9   10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Хотел бы ты поработать еще раз в той же группе?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ДА                 НЕТ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Почему? __________________________________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абота в коман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085975" cy="2190750"/>
          </a:xfrm>
          <a:prstGeom prst="rect">
            <a:avLst/>
          </a:prstGeom>
          <a:noFill/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 rot="1036404">
            <a:off x="4647705" y="1798771"/>
            <a:ext cx="4033336" cy="6413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Отзывы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285720" y="285728"/>
            <a:ext cx="8515352" cy="62151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очень нравиться работать в команде.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очень интересно.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весело.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всё получилось.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дружная команда.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в группе помогают друг другу.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работали хорошо, и мне понравилось так работать.</a:t>
            </a:r>
          </a:p>
          <a:p>
            <a:pPr algn="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задания были трудные, но мы справились.</a:t>
            </a:r>
          </a:p>
          <a:p>
            <a:pPr algn="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работать интересно.</a:t>
            </a:r>
          </a:p>
          <a:p>
            <a:pPr algn="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Мне понравилось работать в команде и делать такие проекты.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Мои документы\Мои рисунки\08.04.2014\DSC01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86041">
            <a:off x="467903" y="751478"/>
            <a:ext cx="4048204" cy="3036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8750">
            <a:off x="4509193" y="1207817"/>
            <a:ext cx="4286248" cy="301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332" y="3786190"/>
            <a:ext cx="3881845" cy="2786082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768849" cy="35766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37125"/>
            <a:ext cx="4238636" cy="285549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4451347" cy="249389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1142984"/>
            <a:ext cx="7572428" cy="4786346"/>
          </a:xfrm>
        </p:spPr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То, что  дети могут сделать вместе сегодня, завтра каждый из них может сделать самостоятельно.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Л.Выготский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85720" y="4429132"/>
            <a:ext cx="1500198" cy="107157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chemeClr val="accent3">
                  <a:lumMod val="90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581128" y="4724408"/>
            <a:ext cx="701675" cy="1295400"/>
            <a:chOff x="2111" y="2247"/>
            <a:chExt cx="592" cy="1034"/>
          </a:xfrm>
        </p:grpSpPr>
        <p:sp>
          <p:nvSpPr>
            <p:cNvPr id="7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214546" y="4714884"/>
            <a:ext cx="660400" cy="1314450"/>
            <a:chOff x="4466" y="2053"/>
            <a:chExt cx="590" cy="1177"/>
          </a:xfrm>
          <a:solidFill>
            <a:schemeClr val="accent5">
              <a:lumMod val="75000"/>
            </a:schemeClr>
          </a:solidFill>
        </p:grpSpPr>
        <p:sp>
          <p:nvSpPr>
            <p:cNvPr id="13" name="Freeform 25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Проектная задача -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757874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задача, в которой через систему или набор заданий целенаправленно стимулируется система детских действий, направленных на получение ещё никогда не существовавшего в практике ребёнка результата, и в ходе решения которой происходит качественное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самоизменение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группы детей.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задача принципиально носит групповой характер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C:\Documents and Settings\Наталья\Рабочий стол\attachmen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357430"/>
            <a:ext cx="1785950" cy="28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28794" y="2000240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357554" y="2000240"/>
            <a:ext cx="5357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определённых заданий, материалов, действий. Проектировщики сами определяют весь набор необходимых средств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857488" y="257174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239973" cy="2168535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Отличие проекта от проектной задачи</a:t>
            </a:r>
            <a:endParaRPr lang="en-US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785786" y="2428868"/>
            <a:ext cx="167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2071670" y="4357694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500430" y="4357694"/>
            <a:ext cx="50958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Проектировщикам предлагаются все необходимые средства и материалы в виде набора (системы) заданий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928926" y="485776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929066"/>
            <a:ext cx="2260628" cy="2157409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785786" y="4643446"/>
            <a:ext cx="17859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задача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/>
      <p:bldP spid="68612" grpId="0" animBg="1"/>
      <p:bldP spid="68615" grpId="0"/>
      <p:bldP spid="68616" grpId="0" animBg="1"/>
      <p:bldP spid="68617" grpId="0"/>
      <p:bldP spid="68618" grpId="0" animBg="1"/>
      <p:bldP spid="686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Педагогические эффекты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397000"/>
          <a:ext cx="750099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 rot="1524472">
            <a:off x="1214414" y="2714620"/>
            <a:ext cx="923330" cy="3251086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pPr algn="ctr"/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задача</a:t>
            </a:r>
            <a:endParaRPr lang="ru-RU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4071934" y="2500306"/>
            <a:ext cx="576266" cy="8382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Способности, которые формируются в ходе решения системы проектных задач</a:t>
            </a:r>
            <a:endParaRPr lang="en-US" sz="3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43240" y="1500174"/>
            <a:ext cx="1146175" cy="1384300"/>
            <a:chOff x="2064" y="1008"/>
            <a:chExt cx="722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48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48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8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49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1830388" y="2830513"/>
            <a:ext cx="1146175" cy="1384300"/>
            <a:chOff x="2064" y="1008"/>
            <a:chExt cx="722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0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2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533" name="Group 69"/>
          <p:cNvGrpSpPr>
            <a:grpSpLocks/>
          </p:cNvGrpSpPr>
          <p:nvPr/>
        </p:nvGrpSpPr>
        <p:grpSpPr bwMode="auto">
          <a:xfrm>
            <a:off x="2943225" y="5178425"/>
            <a:ext cx="1146175" cy="1384300"/>
            <a:chOff x="2064" y="1008"/>
            <a:chExt cx="722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35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3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4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4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5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5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562" name="Group 98"/>
          <p:cNvGrpSpPr>
            <a:grpSpLocks/>
          </p:cNvGrpSpPr>
          <p:nvPr/>
        </p:nvGrpSpPr>
        <p:grpSpPr bwMode="auto">
          <a:xfrm>
            <a:off x="5187950" y="3719513"/>
            <a:ext cx="1146175" cy="1384300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64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6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6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74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7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80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591" name="Group 127"/>
          <p:cNvGrpSpPr>
            <a:grpSpLocks/>
          </p:cNvGrpSpPr>
          <p:nvPr/>
        </p:nvGrpSpPr>
        <p:grpSpPr bwMode="auto">
          <a:xfrm>
            <a:off x="5181600" y="1557338"/>
            <a:ext cx="1146175" cy="1384300"/>
            <a:chOff x="2064" y="1008"/>
            <a:chExt cx="722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9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60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60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60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6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620" name="Group 156"/>
          <p:cNvGrpSpPr>
            <a:grpSpLocks/>
          </p:cNvGrpSpPr>
          <p:nvPr/>
        </p:nvGrpSpPr>
        <p:grpSpPr bwMode="auto">
          <a:xfrm rot="4976862" flipH="1">
            <a:off x="4483100" y="3351213"/>
            <a:ext cx="673100" cy="647700"/>
            <a:chOff x="1944" y="1111"/>
            <a:chExt cx="204" cy="196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623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262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62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4"/>
            <a:srcRect t="11024" b="46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62636" name="AutoShape 172"/>
          <p:cNvSpPr>
            <a:spLocks/>
          </p:cNvSpPr>
          <p:nvPr/>
        </p:nvSpPr>
        <p:spPr bwMode="auto">
          <a:xfrm>
            <a:off x="7177088" y="1357298"/>
            <a:ext cx="1509712" cy="1214446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64607"/>
              <a:gd name="adj6" fmla="val -8400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Ставить и удерживать цели; 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составлять план своей деятельности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7" name="AutoShape 173"/>
          <p:cNvSpPr>
            <a:spLocks/>
          </p:cNvSpPr>
          <p:nvPr/>
        </p:nvSpPr>
        <p:spPr bwMode="auto">
          <a:xfrm>
            <a:off x="6872288" y="3286124"/>
            <a:ext cx="1843116" cy="1285884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80382"/>
              <a:gd name="adj6" fmla="val -58652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r>
              <a:rPr lang="ru-RU" sz="1400" dirty="0" smtClean="0">
                <a:solidFill>
                  <a:srgbClr val="000000"/>
                </a:solidFill>
              </a:rPr>
              <a:t>Представлять способ действия в виде схемы-модели, выделяя существенное и главное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8" name="AutoShape 174"/>
          <p:cNvSpPr>
            <a:spLocks/>
          </p:cNvSpPr>
          <p:nvPr/>
        </p:nvSpPr>
        <p:spPr bwMode="auto">
          <a:xfrm>
            <a:off x="214282" y="1620838"/>
            <a:ext cx="2389218" cy="1308096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38786"/>
              <a:gd name="adj6" fmla="val 136111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1400" dirty="0" smtClean="0">
                <a:solidFill>
                  <a:srgbClr val="000000"/>
                </a:solidFill>
              </a:rPr>
              <a:t>Видеть проблему; анализировать сделанное – почему получилось, почему не получилось; видеть трудности, ошибки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9" name="AutoShape 175"/>
          <p:cNvSpPr>
            <a:spLocks/>
          </p:cNvSpPr>
          <p:nvPr/>
        </p:nvSpPr>
        <p:spPr bwMode="auto">
          <a:xfrm>
            <a:off x="0" y="3857628"/>
            <a:ext cx="1857356" cy="1357322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29806"/>
              <a:gd name="adj6" fmla="val 135195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1400" dirty="0" smtClean="0">
                <a:solidFill>
                  <a:srgbClr val="000000"/>
                </a:solidFill>
              </a:rPr>
              <a:t>Взаимодействовать при решении задачи, отстаивать свою позицию, принимать или отклонять точки зрения других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41" name="Rectangle 177"/>
          <p:cNvSpPr>
            <a:spLocks noChangeArrowheads="1"/>
          </p:cNvSpPr>
          <p:nvPr/>
        </p:nvSpPr>
        <p:spPr bwMode="auto">
          <a:xfrm>
            <a:off x="4929190" y="5362575"/>
            <a:ext cx="385765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Применение проектных задач благотворно сказывается на развитии учащихся начальных классов</a:t>
            </a:r>
            <a:endParaRPr lang="en-US" sz="20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42" name="Rectangle 178"/>
          <p:cNvSpPr>
            <a:spLocks noChangeArrowheads="1"/>
          </p:cNvSpPr>
          <p:nvPr/>
        </p:nvSpPr>
        <p:spPr bwMode="gray">
          <a:xfrm>
            <a:off x="4786314" y="5357826"/>
            <a:ext cx="90487" cy="13112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2357422" y="5143512"/>
            <a:ext cx="2143140" cy="1357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007209"/>
              </a:avLst>
            </a:prstTxWarp>
            <a:spAutoFit/>
          </a:bodyPr>
          <a:lstStyle/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Проявлять инициативу </a:t>
            </a:r>
          </a:p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 поиске способа</a:t>
            </a:r>
          </a:p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решения задачи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857488" y="1357298"/>
            <a:ext cx="1785950" cy="1357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рефлексировать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000628" y="3643314"/>
            <a:ext cx="1785950" cy="1357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моделировать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857752" y="1500174"/>
            <a:ext cx="1785950" cy="1357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планировать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929190" y="1428736"/>
            <a:ext cx="1785950" cy="1357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целеполагать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 rot="18145943">
            <a:off x="1210130" y="2505161"/>
            <a:ext cx="2214578" cy="15450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647846"/>
              </a:avLst>
            </a:prstTxWarp>
            <a:spAutoFit/>
          </a:bodyPr>
          <a:lstStyle/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Вступать </a:t>
            </a:r>
          </a:p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коммуникацию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62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62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36" grpId="0" animBg="1"/>
      <p:bldP spid="62637" grpId="0" animBg="1"/>
      <p:bldP spid="62638" grpId="0" animBg="1"/>
      <p:bldP spid="62639" grpId="0" animBg="1"/>
      <p:bldP spid="62641" grpId="0"/>
      <p:bldP spid="62642" grpId="0" animBg="1"/>
      <p:bldP spid="182" grpId="0"/>
      <p:bldP spid="180" grpId="0"/>
      <p:bldP spid="181" grpId="0"/>
      <p:bldP spid="183" grpId="0"/>
      <p:bldP spid="184" grpId="0"/>
      <p:bldP spid="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357158" y="5929330"/>
            <a:ext cx="4064030" cy="487379"/>
          </a:xfrm>
          <a:prstGeom prst="ellipse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 w="9525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857224" y="857232"/>
            <a:ext cx="142877" cy="5427689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921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714876" y="5857891"/>
            <a:ext cx="3857652" cy="557211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764462" cy="500066"/>
          </a:xfrm>
        </p:spPr>
        <p:txBody>
          <a:bodyPr/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Групповая работа позволяет:</a:t>
            </a:r>
            <a:endParaRPr lang="en-US" sz="3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357888" y="856038"/>
            <a:ext cx="3929064" cy="5428580"/>
            <a:chOff x="642" y="1646"/>
            <a:chExt cx="2156" cy="201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6" y="1646"/>
              <a:ext cx="78" cy="201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642" y="1726"/>
              <a:ext cx="2156" cy="451"/>
            </a:xfrm>
            <a:prstGeom prst="roundRect">
              <a:avLst>
                <a:gd name="adj" fmla="val 757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F8F8F8"/>
                  </a:solidFill>
                </a:rPr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приобрести опыт выполнения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важнейших функций,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составляющих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основу умения учиться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642" y="2231"/>
              <a:ext cx="2156" cy="478"/>
            </a:xfrm>
            <a:prstGeom prst="roundRect">
              <a:avLst>
                <a:gd name="adj" fmla="val 757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попробовать свои силы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 ситуации, где нет давящего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авторитета учителя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 внимания всего класса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642" y="2750"/>
              <a:ext cx="2156" cy="727"/>
            </a:xfrm>
            <a:prstGeom prst="roundRect">
              <a:avLst>
                <a:gd name="adj" fmla="val 757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0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получить эмоциональную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и содержательную поддержку,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без которой многие из них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вообще не могут включиться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в общую работу класса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без принуждения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857752" y="785794"/>
            <a:ext cx="3643314" cy="5357850"/>
            <a:chOff x="2851" y="1670"/>
            <a:chExt cx="2295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gray">
            <a:xfrm>
              <a:off x="2851" y="1757"/>
              <a:ext cx="2295" cy="482"/>
            </a:xfrm>
            <a:prstGeom prst="roundRect">
              <a:avLst>
                <a:gd name="adj" fmla="val 7574"/>
              </a:avLst>
            </a:prstGeom>
            <a:solidFill>
              <a:srgbClr val="CCFF66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вести систематическое 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наблюдение(мониторинг)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за формированием учебного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сотрудничества в классе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851" y="2317"/>
              <a:ext cx="2295" cy="608"/>
            </a:xfrm>
            <a:prstGeom prst="roundRect">
              <a:avLst>
                <a:gd name="adj" fmla="val 7574"/>
              </a:avLst>
            </a:prstGeom>
            <a:solidFill>
              <a:srgbClr val="CCFF66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органически сочетать на уроке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«обучение» и «воспитание»,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одновременно строить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личностно - эмоциональные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 деловые отношения детей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65" name="AutoShape 21"/>
            <p:cNvSpPr>
              <a:spLocks noChangeArrowheads="1"/>
            </p:cNvSpPr>
            <p:nvPr/>
          </p:nvSpPr>
          <p:spPr bwMode="gray">
            <a:xfrm>
              <a:off x="2851" y="2990"/>
              <a:ext cx="2295" cy="453"/>
            </a:xfrm>
            <a:prstGeom prst="roundRect">
              <a:avLst>
                <a:gd name="adj" fmla="val 7574"/>
              </a:avLst>
            </a:prstGeom>
            <a:solidFill>
              <a:srgbClr val="CCFF66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использовать дополнительные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средства вовлечения детей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 содержание обучения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1785918" y="5929330"/>
            <a:ext cx="9452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857884" y="5929330"/>
            <a:ext cx="16430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учителю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24" grpId="0" animBg="1"/>
      <p:bldP spid="57347" grpId="0" animBg="1"/>
      <p:bldP spid="57366" grpId="0"/>
      <p:bldP spid="57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Основная цель проектных задач</a:t>
            </a:r>
            <a:endParaRPr lang="en-US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500034" y="1357298"/>
            <a:ext cx="8023210" cy="4461147"/>
            <a:chOff x="1956" y="1246"/>
            <a:chExt cx="3376" cy="2405"/>
          </a:xfrm>
        </p:grpSpPr>
        <p:pic>
          <p:nvPicPr>
            <p:cNvPr id="63493" name="Picture 5" descr="whiteline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0" y="1246"/>
              <a:ext cx="1572" cy="1770"/>
            </a:xfrm>
            <a:prstGeom prst="rect">
              <a:avLst/>
            </a:prstGeom>
            <a:noFill/>
          </p:spPr>
        </p:pic>
        <p:pic>
          <p:nvPicPr>
            <p:cNvPr id="63494" name="Picture 6" descr="whiteline_0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3" y="1255"/>
              <a:ext cx="1405" cy="1644"/>
            </a:xfrm>
            <a:prstGeom prst="flowChartAlternateProcess">
              <a:avLst/>
            </a:prstGeom>
            <a:noFill/>
            <a:ln>
              <a:solidFill>
                <a:srgbClr val="FFCC66"/>
              </a:solidFill>
            </a:ln>
          </p:spPr>
        </p:pic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V="1">
              <a:off x="1956" y="1285"/>
              <a:ext cx="0" cy="2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1956" y="3289"/>
              <a:ext cx="3372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3820" y="1323"/>
              <a:ext cx="1473" cy="1703"/>
            </a:xfrm>
            <a:prstGeom prst="ellipse">
              <a:avLst/>
            </a:prstGeom>
            <a:solidFill>
              <a:srgbClr val="CCE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выявление у школьников способности к переносу известных способов действий в новую модельную ситуацию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2046" y="1324"/>
              <a:ext cx="1263" cy="1610"/>
            </a:xfrm>
            <a:prstGeom prst="ellipse">
              <a:avLst/>
            </a:prstGeom>
            <a:solidFill>
              <a:srgbClr val="FFCC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способствовать формированию разных способов учебного сотрудничества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3549" y="2903"/>
              <a:ext cx="0" cy="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2069" y="3348"/>
              <a:ext cx="1159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1-3 классы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3692" y="3348"/>
              <a:ext cx="1159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4 - класс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3507" name="Picture 19" descr="R_chevron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" y="1940"/>
              <a:ext cx="304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шение проектных задач на уроках в начальной школе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1006</Words>
  <Application>Microsoft Office PowerPoint</Application>
  <PresentationFormat>Экран (4:3)</PresentationFormat>
  <Paragraphs>193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решение проектных задач на уроках в начальной школе</vt:lpstr>
      <vt:lpstr>Тема: Решение проектных задач на уроках в начальной школе</vt:lpstr>
      <vt:lpstr>Слайд 2</vt:lpstr>
      <vt:lpstr>Проектная задача -</vt:lpstr>
      <vt:lpstr>Отличие проекта от проектной задачи</vt:lpstr>
      <vt:lpstr>Педагогические эффекты</vt:lpstr>
      <vt:lpstr>Способности, которые формируются в ходе решения системы проектных задач</vt:lpstr>
      <vt:lpstr>Групповая работа позволяет:</vt:lpstr>
      <vt:lpstr>Слайд 8</vt:lpstr>
      <vt:lpstr>Основная цель проектных задач</vt:lpstr>
      <vt:lpstr>Слайд 10</vt:lpstr>
      <vt:lpstr>Этапы работы над проектной задачей</vt:lpstr>
      <vt:lpstr>Как устроена проектная задача?</vt:lpstr>
      <vt:lpstr>Из опыта работы</vt:lpstr>
      <vt:lpstr>Слайд 14</vt:lpstr>
      <vt:lpstr>Слайд 15</vt:lpstr>
      <vt:lpstr>Из опыта работы</vt:lpstr>
      <vt:lpstr>Слайд 17</vt:lpstr>
      <vt:lpstr>Из опыта работы</vt:lpstr>
      <vt:lpstr>Из опыта работы</vt:lpstr>
      <vt:lpstr>Слайд 20</vt:lpstr>
      <vt:lpstr>Из опыта работы</vt:lpstr>
      <vt:lpstr>Слайд 22</vt:lpstr>
      <vt:lpstr>Слайд 23</vt:lpstr>
      <vt:lpstr>Слайд 24</vt:lpstr>
      <vt:lpstr>Анкета </vt:lpstr>
      <vt:lpstr>Отзывы детей</vt:lpstr>
      <vt:lpstr>Слайд 27</vt:lpstr>
      <vt:lpstr>Слайд 28</vt:lpstr>
      <vt:lpstr>То, что  дети могут сделать вместе сегодня, завтра каждый из них может сделать самостоятельно.                            Л.Выготский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Решение проектных задач на уроках в начальной школе</dc:title>
  <dc:creator>Agros</dc:creator>
  <dc:description>http://propowerpoint.ru - Áåñïëàòíûå øàáëîíû äëÿ ïðåçåíòàöèé. Ïîëåçíûå ñîâåòû è óðîêè  _x000d__x000d_
PowerPoint .</dc:description>
  <cp:lastModifiedBy>Valued Acer Customer</cp:lastModifiedBy>
  <cp:revision>217</cp:revision>
  <dcterms:created xsi:type="dcterms:W3CDTF">2014-03-26T07:06:05Z</dcterms:created>
  <dcterms:modified xsi:type="dcterms:W3CDTF">2015-04-27T15:42:27Z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