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9" r:id="rId4"/>
    <p:sldId id="351" r:id="rId5"/>
    <p:sldId id="378" r:id="rId6"/>
    <p:sldId id="379" r:id="rId7"/>
    <p:sldId id="380" r:id="rId8"/>
    <p:sldId id="375" r:id="rId9"/>
    <p:sldId id="381" r:id="rId10"/>
    <p:sldId id="382" r:id="rId11"/>
    <p:sldId id="383" r:id="rId12"/>
    <p:sldId id="374" r:id="rId13"/>
    <p:sldId id="385" r:id="rId14"/>
    <p:sldId id="384" r:id="rId15"/>
    <p:sldId id="386" r:id="rId16"/>
    <p:sldId id="387" r:id="rId17"/>
    <p:sldId id="388" r:id="rId18"/>
    <p:sldId id="390" r:id="rId19"/>
    <p:sldId id="364" r:id="rId20"/>
    <p:sldId id="365" r:id="rId21"/>
    <p:sldId id="366" r:id="rId22"/>
    <p:sldId id="290" r:id="rId23"/>
    <p:sldId id="345" r:id="rId24"/>
    <p:sldId id="400" r:id="rId25"/>
    <p:sldId id="370" r:id="rId26"/>
    <p:sldId id="367" r:id="rId27"/>
    <p:sldId id="368" r:id="rId28"/>
    <p:sldId id="369" r:id="rId29"/>
    <p:sldId id="371" r:id="rId30"/>
    <p:sldId id="393" r:id="rId31"/>
    <p:sldId id="401" r:id="rId32"/>
    <p:sldId id="372" r:id="rId33"/>
    <p:sldId id="293" r:id="rId34"/>
    <p:sldId id="397" r:id="rId35"/>
    <p:sldId id="353" r:id="rId36"/>
    <p:sldId id="396" r:id="rId37"/>
    <p:sldId id="291" r:id="rId38"/>
    <p:sldId id="289" r:id="rId39"/>
    <p:sldId id="336" r:id="rId40"/>
    <p:sldId id="394" r:id="rId41"/>
    <p:sldId id="338" r:id="rId42"/>
    <p:sldId id="362" r:id="rId43"/>
    <p:sldId id="298" r:id="rId44"/>
    <p:sldId id="391" r:id="rId45"/>
    <p:sldId id="398" r:id="rId46"/>
    <p:sldId id="392" r:id="rId47"/>
    <p:sldId id="399" r:id="rId48"/>
    <p:sldId id="333" r:id="rId49"/>
  </p:sldIdLst>
  <p:sldSz cx="9144000" cy="6858000" type="screen4x3"/>
  <p:notesSz cx="6888163" cy="100171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856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856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r">
              <a:defRPr sz="1300"/>
            </a:lvl1pPr>
          </a:lstStyle>
          <a:p>
            <a:fld id="{25AD5CBD-35AD-407D-A0E7-1CD0EF98C1B7}" type="datetimeFigureOut">
              <a:rPr lang="ru-RU" smtClean="0"/>
              <a:pPr/>
              <a:t>13.08.2021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0888"/>
            <a:ext cx="5005387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7" tIns="48299" rIns="96597" bIns="4829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8135"/>
            <a:ext cx="5510530" cy="4507706"/>
          </a:xfrm>
          <a:prstGeom prst="rect">
            <a:avLst/>
          </a:prstGeom>
        </p:spPr>
        <p:txBody>
          <a:bodyPr vert="horz" lIns="96597" tIns="48299" rIns="96597" bIns="4829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4530"/>
            <a:ext cx="2984871" cy="500856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4530"/>
            <a:ext cx="2984871" cy="500856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r">
              <a:defRPr sz="1300"/>
            </a:lvl1pPr>
          </a:lstStyle>
          <a:p>
            <a:fld id="{92F8B76F-1448-4B0B-B648-F095ADC70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Рамка 6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6237"/>
              </a:avLst>
            </a:prstGeom>
            <a:solidFill>
              <a:srgbClr val="FACBA4"/>
            </a:solidFill>
            <a:ln>
              <a:solidFill>
                <a:srgbClr val="CCFFCC"/>
              </a:solidFill>
            </a:ln>
            <a:effectLst/>
            <a:scene3d>
              <a:camera prst="orthographicFront">
                <a:rot lat="0" lon="0" rev="0"/>
              </a:camera>
              <a:lightRig rig="sunset" dir="t">
                <a:rot lat="0" lon="0" rev="600000"/>
              </a:lightRig>
            </a:scene3d>
            <a:sp3d extrusionH="139700" contourW="12700" prstMaterial="softEdge">
              <a:bevelT w="133350" h="82550" prst="artDeco"/>
              <a:bevelB w="196850" h="146050"/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054" name="Picture 5" descr="C:\Documents and Settings\Иятта\Рабочий стол\ЭТО СРОЧНО\Новая папка\0_71ee2_3b5f4d3d_XL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3810000" cy="37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Группа 31"/>
            <p:cNvGrpSpPr>
              <a:grpSpLocks/>
            </p:cNvGrpSpPr>
            <p:nvPr/>
          </p:nvGrpSpPr>
          <p:grpSpPr bwMode="auto">
            <a:xfrm>
              <a:off x="5572132" y="4286256"/>
              <a:ext cx="3377818" cy="2372628"/>
              <a:chOff x="5572132" y="4286256"/>
              <a:chExt cx="3377818" cy="2372628"/>
            </a:xfrm>
          </p:grpSpPr>
          <p:pic>
            <p:nvPicPr>
              <p:cNvPr id="2056" name="Picture 15" descr="C:\Documents and Settings\Иятта\Рабочий стол\ЭТО СРОЧНО\Новая папка\school2426.jpg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786446" y="4286256"/>
                <a:ext cx="3163504" cy="2372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7" name="Picture 19" descr="C:\Documents and Settings\Иятта\Рабочий стол\ЭТО СРОЧНО\Новая папка\1494.jpg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572132" y="5429264"/>
                <a:ext cx="1214446" cy="11010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8" name="Picture 25" descr="C:\Documents and Settings\Иятта\Рабочий стол\ЭТО СРОЧНО\Новая папка\LZ0W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2599567">
                <a:off x="5952081" y="5492163"/>
                <a:ext cx="841638" cy="6088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2" name="Прямоугольник 11"/>
          <p:cNvSpPr/>
          <p:nvPr/>
        </p:nvSpPr>
        <p:spPr>
          <a:xfrm>
            <a:off x="1643042" y="1500174"/>
            <a:ext cx="6529388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Улучшение условий, материально – технического обеспечения и пополнение РППС в соответствии с ФГОС ДО и ООП в  МБДОУ № 27 </a:t>
            </a:r>
          </a:p>
          <a:p>
            <a:pPr algn="ctr"/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 подготовке </a:t>
            </a:r>
            <a:b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  </a:t>
            </a: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2021 </a:t>
            </a:r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2022 </a:t>
            </a:r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учебному году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357422" y="535782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143636" y="535782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  <p:pic>
        <p:nvPicPr>
          <p:cNvPr id="6146" name="Picture 2" descr="\\Voa\общая\Мои документы\2021-2022\Приёмка 2021-2022\Фото\Яма\Qi2QXlu_Q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643050"/>
            <a:ext cx="2696758" cy="3595677"/>
          </a:xfrm>
          <a:prstGeom prst="rect">
            <a:avLst/>
          </a:prstGeom>
          <a:noFill/>
        </p:spPr>
      </p:pic>
      <p:pic>
        <p:nvPicPr>
          <p:cNvPr id="13" name="Рисунок 12" descr="\\Voa\общая\Мои документы\2021-2022\Приёмка 2021-2022\Фото\фото садика 21\20210811_1407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643050"/>
            <a:ext cx="378621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7422" y="535782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143636" y="535782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  <p:pic>
        <p:nvPicPr>
          <p:cNvPr id="9" name="Picture 3" descr="\\Voa\общая\Мои документы\2021-2022\Приёмка 2021-2022\Фото\Яма\VEiaFdAfvI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643050"/>
            <a:ext cx="2786082" cy="3714776"/>
          </a:xfrm>
          <a:prstGeom prst="rect">
            <a:avLst/>
          </a:prstGeom>
          <a:noFill/>
        </p:spPr>
      </p:pic>
      <p:pic>
        <p:nvPicPr>
          <p:cNvPr id="11" name="Рисунок 10" descr="\\Voa\общая\Мои документы\2021-2022\Приёмка 2021-2022\Фото\фото садика 21\20210811_1400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637482" y="2006196"/>
            <a:ext cx="372668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99"/>
              </a:solidFill>
            </a:endParaRPr>
          </a:p>
        </p:txBody>
      </p:sp>
      <p:pic>
        <p:nvPicPr>
          <p:cNvPr id="4099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000100" y="1142984"/>
            <a:ext cx="738187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III</a:t>
            </a: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.По Решению суда </a:t>
            </a: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установили </a:t>
            </a: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рельефное табло со шрифтом Брайеля (для людей с ОВЗ) на входе учреждения и сопутствующие таблички за счёт дополнительных платных услуг</a:t>
            </a:r>
            <a:endParaRPr lang="ru-RU" sz="4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2" name="Рисунок 11" descr="\\Voa\общая\Мои документы\2021-2022\Приёмка 2021-2022\Фото\фото садика 21\20210810_1444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857364"/>
            <a:ext cx="285752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\\Voa\общая\Мои документы\2021-2022\Приёмка 2021-2022\Фото\фото садика 21\20210810_1445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857364"/>
            <a:ext cx="292895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99"/>
              </a:solidFill>
            </a:endParaRPr>
          </a:p>
        </p:txBody>
      </p:sp>
      <p:pic>
        <p:nvPicPr>
          <p:cNvPr id="4099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881063" y="1989138"/>
            <a:ext cx="73818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IV. </a:t>
            </a:r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Устранены замечания </a:t>
            </a:r>
            <a:r>
              <a:rPr lang="ru-RU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 счет </a:t>
            </a:r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бюджетных средств по предписаниям:</a:t>
            </a:r>
            <a:endParaRPr lang="ru-RU" sz="4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99"/>
              </a:solidFill>
            </a:endParaRPr>
          </a:p>
        </p:txBody>
      </p:sp>
      <p:pic>
        <p:nvPicPr>
          <p:cNvPr id="4099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928662" y="1785926"/>
            <a:ext cx="73818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Заменили линолеум в двух группах  по Предписанию пожарных органов</a:t>
            </a:r>
            <a:endParaRPr lang="ru-RU" sz="4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 descr="\\Voa\общая\Мои документы\2021-2022\Приёмка 2021-2022\Фото\фото садика 21\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143116"/>
            <a:ext cx="328614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\\Voa\общая\Мои документы\2021-2022\Приёмка 2021-2022\Фото\фото садика 21\20210806_0817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143116"/>
            <a:ext cx="335758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99"/>
              </a:solidFill>
            </a:endParaRPr>
          </a:p>
        </p:txBody>
      </p:sp>
      <p:pic>
        <p:nvPicPr>
          <p:cNvPr id="4099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928662" y="1785926"/>
            <a:ext cx="73818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Выполнили рекомендации по Акту приемки прошлого года</a:t>
            </a:r>
            <a:endParaRPr lang="ru-RU" sz="4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28728" y="71435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Отремонтировали запасный </a:t>
            </a:r>
            <a:b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выход группы №1 своими силами</a:t>
            </a:r>
            <a:endParaRPr lang="ru-RU" sz="3200" dirty="0"/>
          </a:p>
        </p:txBody>
      </p:sp>
      <p:pic>
        <p:nvPicPr>
          <p:cNvPr id="9" name="Рисунок 8" descr="\\Voa\общая\Мои документы\2021-2022\Приёмка 2021-2022\Фото\фото садика 21\20210811_1753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000628" y="2071681"/>
            <a:ext cx="307183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\\Voa\общая\Мои документы\ЗАМ по АХР\Фото проблемных мест\20201120_1449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321570" y="2107397"/>
            <a:ext cx="314327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71736" y="5286388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215074" y="5286388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99"/>
              </a:solidFill>
            </a:endParaRPr>
          </a:p>
        </p:txBody>
      </p:sp>
      <p:pic>
        <p:nvPicPr>
          <p:cNvPr id="4099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071538" y="1428736"/>
            <a:ext cx="73818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VI. </a:t>
            </a:r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рамках </a:t>
            </a:r>
          </a:p>
          <a:p>
            <a:pPr algn="ctr"/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профилактики детского дорожно-транспортного травматизма:</a:t>
            </a:r>
            <a:endParaRPr lang="ru-RU" sz="4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99"/>
              </a:solidFill>
            </a:endParaRPr>
          </a:p>
        </p:txBody>
      </p:sp>
      <p:pic>
        <p:nvPicPr>
          <p:cNvPr id="4099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881063" y="1989138"/>
            <a:ext cx="73818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I. </a:t>
            </a:r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Сделаны ремонты </a:t>
            </a:r>
            <a:r>
              <a:rPr lang="ru-RU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 счет </a:t>
            </a:r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областного бюджета по предписаниям:</a:t>
            </a:r>
            <a:endParaRPr lang="ru-RU" sz="4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84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2643174" y="428604"/>
            <a:ext cx="586898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Обновили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силами родителей и сотрудников «Перекрёсток» для обучения воспитанников ПДД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Рисунок 7" descr="IMG_20190626_113253.jpg"/>
          <p:cNvPicPr>
            <a:picLocks noChangeAspect="1"/>
          </p:cNvPicPr>
          <p:nvPr/>
        </p:nvPicPr>
        <p:blipFill>
          <a:blip r:embed="rId3" cstate="print"/>
          <a:srcRect l="16250" t="3333" r="-1"/>
          <a:stretch>
            <a:fillRect/>
          </a:stretch>
        </p:blipFill>
        <p:spPr>
          <a:xfrm>
            <a:off x="1214414" y="2571744"/>
            <a:ext cx="2888328" cy="2500330"/>
          </a:xfrm>
          <a:prstGeom prst="rect">
            <a:avLst/>
          </a:prstGeom>
        </p:spPr>
      </p:pic>
      <p:pic>
        <p:nvPicPr>
          <p:cNvPr id="11" name="Рисунок 10" descr="IMG_20190626_1132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571744"/>
            <a:ext cx="3357586" cy="2518190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84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2428860" y="714356"/>
            <a:ext cx="58689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Обновили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стендовую информацию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Рисунок 7" descr="\\Voa\общая\Мои документы\2021-2022\Приёмка 2021-2022\Фото\фото садика 21\20210811_1413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000240"/>
            <a:ext cx="342902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\\Voa\общая\Мои документы\2021-2022\Приёмка 2021-2022\Фото\фото садика 21\20210811_175251.jpg"/>
          <p:cNvPicPr/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4929190" y="2000240"/>
            <a:ext cx="3300278" cy="274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-30162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331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357290" y="1428736"/>
            <a:ext cx="687705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VII. </a:t>
            </a:r>
            <a:r>
              <a:rPr lang="ru-RU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Осуществление противопожарной безопасности </a:t>
            </a:r>
            <a:r>
              <a:rPr lang="ru-RU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силами </a:t>
            </a:r>
            <a:r>
              <a:rPr lang="ru-RU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родителей и сотрудников:</a:t>
            </a:r>
            <a:endParaRPr lang="ru-RU" sz="5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84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2000232" y="1142984"/>
            <a:ext cx="58689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Обновили «Пожарный щит» 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Рисунок 7" descr="IMG_2223.JPG"/>
          <p:cNvPicPr>
            <a:picLocks noChangeAspect="1"/>
          </p:cNvPicPr>
          <p:nvPr/>
        </p:nvPicPr>
        <p:blipFill>
          <a:blip r:embed="rId3" cstate="print"/>
          <a:srcRect l="3125" t="11458" r="8333" b="12116"/>
          <a:stretch>
            <a:fillRect/>
          </a:stretch>
        </p:blipFill>
        <p:spPr>
          <a:xfrm>
            <a:off x="2571736" y="1928802"/>
            <a:ext cx="4220940" cy="3643338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84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2071670" y="785794"/>
            <a:ext cx="58689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Приобрели панорамную маску с фильтром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098" name="Picture 2" descr="\\Voa\общая\Мои документы\2021-2022\Приёмка 2021-2022\Фото\фото садика 21\Маска\91IEQCsY7Tc.jpg"/>
          <p:cNvPicPr>
            <a:picLocks noChangeAspect="1" noChangeArrowheads="1"/>
          </p:cNvPicPr>
          <p:nvPr/>
        </p:nvPicPr>
        <p:blipFill>
          <a:blip r:embed="rId3"/>
          <a:srcRect r="4761" b="9523"/>
          <a:stretch>
            <a:fillRect/>
          </a:stretch>
        </p:blipFill>
        <p:spPr bwMode="auto">
          <a:xfrm>
            <a:off x="3071802" y="1714489"/>
            <a:ext cx="3643338" cy="43577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-30162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331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428728" y="1357298"/>
            <a:ext cx="650085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VIII</a:t>
            </a:r>
            <a:r>
              <a:rPr lang="ru-RU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С целью выполнения санитарных правил и безопасности</a:t>
            </a:r>
            <a:endParaRPr lang="ru-RU" sz="5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84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2786050" y="500042"/>
            <a:ext cx="586898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Навели порядок на территории</a:t>
            </a:r>
          </a:p>
          <a:p>
            <a:pPr algn="ctr">
              <a:defRPr/>
            </a:pP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детского сада</a:t>
            </a:r>
            <a:endParaRPr lang="ru-RU" sz="4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0" name="Picture 2" descr="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071678"/>
            <a:ext cx="2857488" cy="380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2714620"/>
            <a:ext cx="4286248" cy="317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84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4" name="Picture 2" descr="UKCTMTAhXH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42918"/>
            <a:ext cx="3866477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4ZXTqmKkm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071678"/>
            <a:ext cx="2723774" cy="363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X2Cu66-g5Dc"/>
          <p:cNvPicPr>
            <a:picLocks noChangeAspect="1" noChangeArrowheads="1"/>
          </p:cNvPicPr>
          <p:nvPr/>
        </p:nvPicPr>
        <p:blipFill>
          <a:blip r:embed="rId5" cstate="print"/>
          <a:srcRect b="30507"/>
          <a:stretch>
            <a:fillRect/>
          </a:stretch>
        </p:blipFill>
        <p:spPr bwMode="auto">
          <a:xfrm>
            <a:off x="4143372" y="3143248"/>
            <a:ext cx="2003242" cy="2570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11"/>
          <p:cNvPicPr>
            <a:picLocks noChangeAspect="1" noChangeArrowheads="1"/>
          </p:cNvPicPr>
          <p:nvPr/>
        </p:nvPicPr>
        <p:blipFill>
          <a:blip r:embed="rId6" cstate="print"/>
          <a:srcRect l="48177"/>
          <a:stretch>
            <a:fillRect/>
          </a:stretch>
        </p:blipFill>
        <p:spPr bwMode="auto">
          <a:xfrm>
            <a:off x="6357950" y="3214686"/>
            <a:ext cx="2000264" cy="251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84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868" y="571480"/>
            <a:ext cx="50006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Отремонтировали и покрасили бордюры,  деревья и оборудование</a:t>
            </a:r>
          </a:p>
        </p:txBody>
      </p:sp>
      <p:pic>
        <p:nvPicPr>
          <p:cNvPr id="4098" name="Picture 2" descr="IMG_20190617_132026"/>
          <p:cNvPicPr>
            <a:picLocks noChangeAspect="1" noChangeArrowheads="1"/>
          </p:cNvPicPr>
          <p:nvPr/>
        </p:nvPicPr>
        <p:blipFill>
          <a:blip r:embed="rId3" cstate="print"/>
          <a:srcRect l="24999" r="20834" b="-930"/>
          <a:stretch>
            <a:fillRect/>
          </a:stretch>
        </p:blipFill>
        <p:spPr bwMode="auto">
          <a:xfrm>
            <a:off x="1071538" y="1778799"/>
            <a:ext cx="2786082" cy="387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IMG_20190617_134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500306"/>
            <a:ext cx="4071966" cy="3061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84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2" name="Picture 2" descr="8kslU1xbX7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928802"/>
            <a:ext cx="2809871" cy="374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g_Hdqf9bo3g"/>
          <p:cNvPicPr>
            <a:picLocks noChangeAspect="1" noChangeArrowheads="1"/>
          </p:cNvPicPr>
          <p:nvPr/>
        </p:nvPicPr>
        <p:blipFill>
          <a:blip r:embed="rId4" cstate="print"/>
          <a:srcRect t="8214"/>
          <a:stretch>
            <a:fillRect/>
          </a:stretch>
        </p:blipFill>
        <p:spPr bwMode="auto">
          <a:xfrm>
            <a:off x="4500562" y="1000108"/>
            <a:ext cx="3857620" cy="239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DBeB7iNDo9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571876"/>
            <a:ext cx="3857620" cy="217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428868"/>
            <a:ext cx="7072362" cy="1346224"/>
          </a:xfrm>
        </p:spPr>
        <p:txBody>
          <a:bodyPr>
            <a:normAutofit fontScale="90000"/>
          </a:bodyPr>
          <a:lstStyle/>
          <a:p>
            <a:pPr>
              <a:tabLst>
                <a:tab pos="7800975" algn="l"/>
              </a:tabLst>
            </a:pPr>
            <a:r>
              <a:rPr lang="ru-RU" dirty="0" smtClean="0"/>
              <a:t>       </a:t>
            </a:r>
            <a: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Демонтировали старые окна </a:t>
            </a:r>
            <a:b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установили  новые  </a:t>
            </a:r>
            <a:b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программе «Энергосбережение»</a:t>
            </a:r>
            <a:b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ясельных группах </a:t>
            </a: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 группе младшего дошкольного возраста</a:t>
            </a:r>
            <a:endParaRPr lang="ru-RU" sz="3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85886" y="785794"/>
            <a:ext cx="7358114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Своими силами отремонтировали </a:t>
            </a:r>
            <a:b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входную группу  и запасный выход №2</a:t>
            </a:r>
            <a:endParaRPr lang="ru-RU" sz="2800" dirty="0"/>
          </a:p>
        </p:txBody>
      </p:sp>
      <p:pic>
        <p:nvPicPr>
          <p:cNvPr id="7" name="Рисунок 6" descr="\\Voa\общая\Мои документы\2021-2022\Приёмка 2021-2022\Фото\фото садика 21\20210811_141412.jpg"/>
          <p:cNvPicPr/>
          <p:nvPr/>
        </p:nvPicPr>
        <p:blipFill>
          <a:blip r:embed="rId3" cstate="print"/>
          <a:srcRect t="19486" r="8497"/>
          <a:stretch>
            <a:fillRect/>
          </a:stretch>
        </p:blipFill>
        <p:spPr bwMode="auto">
          <a:xfrm rot="5400000">
            <a:off x="1035819" y="2536025"/>
            <a:ext cx="357190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\\Voa\общая\Мои документы\2021-2022\Приёмка 2021-2022\Фото\фото садика 21\20210811_1414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660002" y="2626618"/>
            <a:ext cx="3571900" cy="2747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Заголовок 7"/>
          <p:cNvSpPr txBox="1">
            <a:spLocks/>
          </p:cNvSpPr>
          <p:nvPr/>
        </p:nvSpPr>
        <p:spPr>
          <a:xfrm>
            <a:off x="1643042" y="500042"/>
            <a:ext cx="73581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Получили санитарно-эпидемиологическое заключение </a:t>
            </a:r>
          </a:p>
          <a:p>
            <a:pPr lvl="0" algn="ctr">
              <a:spcBef>
                <a:spcPct val="0"/>
              </a:spcBef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на право ведения дополнительных общеобразовательных общеразвивающих программ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t="6944" r="49218" b="2777"/>
          <a:stretch>
            <a:fillRect/>
          </a:stretch>
        </p:blipFill>
        <p:spPr bwMode="auto">
          <a:xfrm>
            <a:off x="4214810" y="1928802"/>
            <a:ext cx="414340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C:\Users\User\Desktop\zaklyuchenie_s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928802"/>
            <a:ext cx="2919040" cy="4125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-30162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331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500166" y="1071546"/>
            <a:ext cx="650085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Обновили образовательное пространство с учётом современных требований и в рамках реализации ФГОС ДО</a:t>
            </a:r>
            <a:endParaRPr lang="ru-RU" sz="4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84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2786050" y="500042"/>
            <a:ext cx="58689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Обновили образовательную площадку 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</a:t>
            </a:r>
            <a:r>
              <a:rPr lang="ru-RU" sz="28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Йети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парк» 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Рисунок 7" descr="\\Voa\общая\Мои документы\2021-2022\Приёмка 2021-2022\Фото\фото садика 21\20210812_112523.jpg"/>
          <p:cNvPicPr/>
          <p:nvPr/>
        </p:nvPicPr>
        <p:blipFill>
          <a:blip r:embed="rId3" cstate="print"/>
          <a:srcRect l="15727"/>
          <a:stretch>
            <a:fillRect/>
          </a:stretch>
        </p:blipFill>
        <p:spPr bwMode="auto">
          <a:xfrm rot="5400000">
            <a:off x="2644203" y="1856335"/>
            <a:ext cx="3935898" cy="365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1500174"/>
            <a:ext cx="5900750" cy="41753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Создали витрину на входе в ДОУ в соответствии с общей тематикой учреждения</a:t>
            </a: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32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\\Voa\общая\Мои документы\2021-2022\Приёмка 2021-2022\Фото\фото садика 21\20210812_112024.jpg"/>
          <p:cNvPicPr/>
          <p:nvPr/>
        </p:nvPicPr>
        <p:blipFill>
          <a:blip r:embed="rId3" cstate="print"/>
          <a:srcRect r="21421"/>
          <a:stretch>
            <a:fillRect/>
          </a:stretch>
        </p:blipFill>
        <p:spPr bwMode="auto">
          <a:xfrm rot="5400000">
            <a:off x="2984553" y="2373241"/>
            <a:ext cx="3732033" cy="355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1000108"/>
            <a:ext cx="5900750" cy="41753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Пополнили «Гору сказок»</a:t>
            </a:r>
            <a:endParaRPr lang="ru-RU" sz="32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\\Voa\общая\Мои документы\2021-2022\Приёмка 2021-2022\Фото\фото садика 21\20210811_141322.jpg"/>
          <p:cNvPicPr/>
          <p:nvPr/>
        </p:nvPicPr>
        <p:blipFill>
          <a:blip r:embed="rId3" cstate="print"/>
          <a:srcRect b="29465"/>
          <a:stretch>
            <a:fillRect/>
          </a:stretch>
        </p:blipFill>
        <p:spPr bwMode="auto">
          <a:xfrm>
            <a:off x="2143108" y="2000240"/>
            <a:ext cx="514353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1285860"/>
            <a:ext cx="5900750" cy="41753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Обновили </a:t>
            </a: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образовательную площадку  «Качалка»</a:t>
            </a:r>
            <a:endParaRPr lang="ru-RU" sz="32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\\Voa\общая\Мои документы\2021-2022\Приёмка 2021-2022\Фото\фото садика 21\Тренажеры\4JNaolSYZ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285992"/>
            <a:ext cx="2714644" cy="3619525"/>
          </a:xfrm>
          <a:prstGeom prst="rect">
            <a:avLst/>
          </a:prstGeom>
          <a:noFill/>
        </p:spPr>
      </p:pic>
      <p:pic>
        <p:nvPicPr>
          <p:cNvPr id="3075" name="Picture 3" descr="\\Voa\общая\Мои документы\2021-2022\Приёмка 2021-2022\Фото\фото садика 21\Тренажеры\t4wTLdmhBJ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285992"/>
            <a:ext cx="2714644" cy="3619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5363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571736" y="571480"/>
            <a:ext cx="586898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Навели порядок, осуществили ремонт и покраску оборудования всех веранд на участках в соответствии с тематикой всех групп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" name="Рисунок 9" descr="C:\Users\User\Downloads\20210811_1358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4572008"/>
            <a:ext cx="264320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\\Voa\общая\Мои документы\2021-2022\Приёмка 2021-2022\Фото\фото садика 21\20210806_0808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2428868"/>
            <a:ext cx="300407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\\Voa\общая\Мои документы\2021-2022\Приёмка 2021-2022\Фото\фото садика 21\20210811_13543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2428869"/>
            <a:ext cx="321471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6387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2500298" y="642918"/>
            <a:ext cx="586898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Отремонтировали старое игровое </a:t>
            </a:r>
            <a:r>
              <a:rPr 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оборудование на 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участках в соответствии с тематикой групп 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" name="Picture 2" descr="Z:\Мои документы\2017-2018\Конкурсы\Самая благоустроенная территория\фото от Андрея\_MG_3131.JPG"/>
          <p:cNvPicPr>
            <a:picLocks noChangeAspect="1" noChangeArrowheads="1"/>
          </p:cNvPicPr>
          <p:nvPr/>
        </p:nvPicPr>
        <p:blipFill>
          <a:blip r:embed="rId3" cstate="print"/>
          <a:srcRect t="4167"/>
          <a:stretch>
            <a:fillRect/>
          </a:stretch>
        </p:blipFill>
        <p:spPr bwMode="auto">
          <a:xfrm>
            <a:off x="5500694" y="2357430"/>
            <a:ext cx="2286016" cy="3286148"/>
          </a:xfrm>
          <a:prstGeom prst="rect">
            <a:avLst/>
          </a:prstGeom>
          <a:noFill/>
        </p:spPr>
      </p:pic>
      <p:pic>
        <p:nvPicPr>
          <p:cNvPr id="8" name="Рисунок 7" descr="\\Voa\общая\Мои документы\2021-2022\Приёмка 2021-2022\Фото\фото садика 21\20210811_1540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2643182"/>
            <a:ext cx="371477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253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2071670" y="785794"/>
            <a:ext cx="58689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Отремонтировали своими силами уличный бассейн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Рисунок 7" descr="IMG_20190626_1132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2000240"/>
            <a:ext cx="5000628" cy="3750471"/>
          </a:xfrm>
          <a:prstGeom prst="rect">
            <a:avLst/>
          </a:prstGeom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\\Voa\общая\Мои документы\ЗАМ по АХР\Ремонты\фото окон МБДОУ27\IMG_20200904_1050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714488"/>
            <a:ext cx="307183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357422" y="535782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pic>
        <p:nvPicPr>
          <p:cNvPr id="9" name="Рисунок 8" descr="\\Voa\общая\Мои документы\2021-2022\Приёмка 2021-2022\Фото\фото садика 21\2 туал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714488"/>
            <a:ext cx="3397851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143636" y="535782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253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" name="Picture 2" descr="\\Voa\общая\Мои документы\2021-2022\Приёмка 2021-2022\Фото\7jlHOEcr5zM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357290" y="1357298"/>
            <a:ext cx="2893212" cy="3857616"/>
          </a:xfrm>
          <a:prstGeom prst="rect">
            <a:avLst/>
          </a:prstGeom>
          <a:noFill/>
        </p:spPr>
      </p:pic>
      <p:pic>
        <p:nvPicPr>
          <p:cNvPr id="2050" name="Picture 2" descr="\\Voa\общая\Мои документы\2021-2022\Приёмка 2021-2022\Фото\-pgRdwghKBo.jp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5000628" y="1357298"/>
            <a:ext cx="3000369" cy="38576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253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2643174" y="571480"/>
            <a:ext cx="58689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Освежили «Экологическую тропу»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Рисунок 7" descr="\\Voa\общая\Мои документы\2021-2022\Приёмка 2021-2022\Фото\фото садика 21\20210811_1408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69810" y="2116282"/>
            <a:ext cx="3780430" cy="283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\\Voa\общая\Мои документы\2021-2022\Приёмка 2021-2022\Фото\фото садика 21\20210811_141111.jpg"/>
          <p:cNvPicPr/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5143504" y="1285860"/>
            <a:ext cx="307183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\\Voa\общая\Мои документы\2021-2022\Приёмка 2021-2022\Фото\фото садика 21\20210811_135407.jpg"/>
          <p:cNvPicPr/>
          <p:nvPr/>
        </p:nvPicPr>
        <p:blipFill>
          <a:blip r:embed="rId5" cstate="print">
            <a:lum bright="-20000"/>
          </a:blip>
          <a:srcRect/>
          <a:stretch>
            <a:fillRect/>
          </a:stretch>
        </p:blipFill>
        <p:spPr bwMode="auto">
          <a:xfrm>
            <a:off x="5143504" y="3786190"/>
            <a:ext cx="3049298" cy="2102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253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Рисунок 7" descr="\\Voa\общая\Мои документы\2021-2022\Приёмка 2021-2022\Фото\фото садика 21\20210811_141037.jpg"/>
          <p:cNvPicPr/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1538" y="3357562"/>
            <a:ext cx="3429023" cy="248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\\Voa\общая\Мои документы\2021-2022\Приёмка 2021-2022\Фото\фото садика 21\20210811_141129.jpg"/>
          <p:cNvPicPr/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4572000" y="857232"/>
            <a:ext cx="353506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355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1500166" y="1500174"/>
            <a:ext cx="6853259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IX</a:t>
            </a: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Силами родителей и сотрудников навели </a:t>
            </a:r>
            <a:r>
              <a:rPr lang="ru-RU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порядок, </a:t>
            </a:r>
            <a:endParaRPr lang="ru-RU" sz="40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подкрасили, отмыли все помещения МБДОУ в целях выполнения санитарных правил и безопасности</a:t>
            </a:r>
            <a:endParaRPr lang="ru-RU" sz="4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253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" name="Рисунок 9" descr="\\Voa\общая\Мои документы\2021-2022\Приёмка 2021-2022\Фото\фото садика 21\20210811_142644.jpg"/>
          <p:cNvPicPr/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072066" y="1214422"/>
            <a:ext cx="307183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\\Voa\общая\Мои документы\2021-2022\Приёмка 2021-2022\Фото\фото садика 21\20210806_112350.jpg"/>
          <p:cNvPicPr/>
          <p:nvPr/>
        </p:nvPicPr>
        <p:blipFill>
          <a:blip r:embed="rId4" cstate="print">
            <a:lum bright="-10000" contrast="-10000"/>
          </a:blip>
          <a:srcRect r="12629"/>
          <a:stretch>
            <a:fillRect/>
          </a:stretch>
        </p:blipFill>
        <p:spPr bwMode="auto">
          <a:xfrm>
            <a:off x="5072066" y="3714752"/>
            <a:ext cx="3071834" cy="2237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20190815_1341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15129" y="2242335"/>
            <a:ext cx="4699030" cy="2643205"/>
          </a:xfrm>
          <a:prstGeom prst="rect">
            <a:avLst/>
          </a:prstGeom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253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Рисунок 7" descr="\\Voa\общая\Мои документы\2021-2022\Приёмка 2021-2022\Фото\фото садика 21\20210811_1426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571480"/>
            <a:ext cx="307183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Z:\фото в презентацию\IMG_4698.JPG"/>
          <p:cNvPicPr>
            <a:picLocks noChangeAspect="1" noChangeArrowheads="1"/>
          </p:cNvPicPr>
          <p:nvPr/>
        </p:nvPicPr>
        <p:blipFill>
          <a:blip r:embed="rId4" cstate="print"/>
          <a:srcRect l="11628"/>
          <a:stretch>
            <a:fillRect/>
          </a:stretch>
        </p:blipFill>
        <p:spPr bwMode="auto">
          <a:xfrm rot="16200000">
            <a:off x="5250661" y="3250405"/>
            <a:ext cx="2714644" cy="3071834"/>
          </a:xfrm>
          <a:prstGeom prst="rect">
            <a:avLst/>
          </a:prstGeom>
          <a:noFill/>
        </p:spPr>
      </p:pic>
      <p:pic>
        <p:nvPicPr>
          <p:cNvPr id="9" name="Picture 7" descr="DSCN2269"/>
          <p:cNvPicPr>
            <a:picLocks noChangeAspect="1" noChangeArrowheads="1"/>
          </p:cNvPicPr>
          <p:nvPr/>
        </p:nvPicPr>
        <p:blipFill>
          <a:blip r:embed="rId5"/>
          <a:srcRect l="24638" r="19657"/>
          <a:stretch>
            <a:fillRect/>
          </a:stretch>
        </p:blipFill>
        <p:spPr bwMode="auto">
          <a:xfrm>
            <a:off x="1285853" y="1600466"/>
            <a:ext cx="3071833" cy="4136756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253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" name="Рисунок 9" descr="20190815_134617.jpg"/>
          <p:cNvPicPr>
            <a:picLocks noChangeAspect="1"/>
          </p:cNvPicPr>
          <p:nvPr/>
        </p:nvPicPr>
        <p:blipFill>
          <a:blip r:embed="rId3" cstate="print"/>
          <a:srcRect r="19886"/>
          <a:stretch>
            <a:fillRect/>
          </a:stretch>
        </p:blipFill>
        <p:spPr>
          <a:xfrm rot="5400000">
            <a:off x="772095" y="2299683"/>
            <a:ext cx="3929090" cy="2758700"/>
          </a:xfrm>
          <a:prstGeom prst="rect">
            <a:avLst/>
          </a:prstGeom>
        </p:spPr>
      </p:pic>
      <p:pic>
        <p:nvPicPr>
          <p:cNvPr id="11" name="Рисунок 10" descr="20190815_1345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928670"/>
            <a:ext cx="4064028" cy="2286016"/>
          </a:xfrm>
          <a:prstGeom prst="rect">
            <a:avLst/>
          </a:prstGeom>
        </p:spPr>
      </p:pic>
      <p:pic>
        <p:nvPicPr>
          <p:cNvPr id="12" name="Рисунок 11" descr="20190815_134550.jpg"/>
          <p:cNvPicPr>
            <a:picLocks noChangeAspect="1"/>
          </p:cNvPicPr>
          <p:nvPr/>
        </p:nvPicPr>
        <p:blipFill>
          <a:blip r:embed="rId5" cstate="print"/>
          <a:srcRect l="7813"/>
          <a:stretch>
            <a:fillRect/>
          </a:stretch>
        </p:blipFill>
        <p:spPr>
          <a:xfrm>
            <a:off x="4357686" y="3428999"/>
            <a:ext cx="4071966" cy="2484591"/>
          </a:xfrm>
          <a:prstGeom prst="rect">
            <a:avLst/>
          </a:prstGeom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253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Рисунок 7" descr="20190815_134742.jpg"/>
          <p:cNvPicPr>
            <a:picLocks noChangeAspect="1"/>
          </p:cNvPicPr>
          <p:nvPr/>
        </p:nvPicPr>
        <p:blipFill>
          <a:blip r:embed="rId3" cstate="print">
            <a:lum bright="-10000" contrast="10000"/>
          </a:blip>
          <a:stretch>
            <a:fillRect/>
          </a:stretch>
        </p:blipFill>
        <p:spPr>
          <a:xfrm>
            <a:off x="3143240" y="642918"/>
            <a:ext cx="3556025" cy="2214579"/>
          </a:xfrm>
          <a:prstGeom prst="rect">
            <a:avLst/>
          </a:prstGeom>
        </p:spPr>
      </p:pic>
      <p:pic>
        <p:nvPicPr>
          <p:cNvPr id="9" name="Picture 2" descr="Z:\фото в презентацию\IMG_4682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l="12000" b="16000"/>
          <a:stretch>
            <a:fillRect/>
          </a:stretch>
        </p:blipFill>
        <p:spPr bwMode="auto">
          <a:xfrm rot="16200000">
            <a:off x="1164626" y="2835848"/>
            <a:ext cx="3071834" cy="3258007"/>
          </a:xfrm>
          <a:prstGeom prst="rect">
            <a:avLst/>
          </a:prstGeom>
          <a:noFill/>
        </p:spPr>
      </p:pic>
      <p:pic>
        <p:nvPicPr>
          <p:cNvPr id="13" name="Picture 7" descr="IMG_0761"/>
          <p:cNvPicPr>
            <a:picLocks noChangeAspect="1" noChangeArrowheads="1"/>
          </p:cNvPicPr>
          <p:nvPr/>
        </p:nvPicPr>
        <p:blipFill>
          <a:blip r:embed="rId5" cstate="print"/>
          <a:srcRect b="13926"/>
          <a:stretch>
            <a:fillRect/>
          </a:stretch>
        </p:blipFill>
        <p:spPr bwMode="auto">
          <a:xfrm>
            <a:off x="4857752" y="2928934"/>
            <a:ext cx="3568847" cy="3071834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52227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1928794" y="2786058"/>
            <a:ext cx="58689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7422" y="535782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143636" y="535782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  <p:pic>
        <p:nvPicPr>
          <p:cNvPr id="12" name="Рисунок 11" descr="\\Voa\общая\Мои документы\2021-2022\Приёмка 2021-2022\Фото\фото садика 21\гр 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857364"/>
            <a:ext cx="321471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 l="18672"/>
          <a:stretch>
            <a:fillRect/>
          </a:stretch>
        </p:blipFill>
        <p:spPr bwMode="auto">
          <a:xfrm>
            <a:off x="1214414" y="1857364"/>
            <a:ext cx="342264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7422" y="535782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143636" y="535782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14352"/>
          <a:stretch>
            <a:fillRect/>
          </a:stretch>
        </p:blipFill>
        <p:spPr bwMode="auto">
          <a:xfrm>
            <a:off x="1071538" y="1837814"/>
            <a:ext cx="2928958" cy="3448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\\Voa\общая\Мои документы\2021-2022\Приёмка 2021-2022\Фото\фото садика 21\20210811_1716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785926"/>
            <a:ext cx="371477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7422" y="535782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143636" y="535782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714488"/>
            <a:ext cx="278608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\\Voa\общая\Мои документы\2021-2022\Приёмка 2021-2022\Фото\фото садика 21\20210811_1716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714488"/>
            <a:ext cx="364333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2714620"/>
            <a:ext cx="5715040" cy="4175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</a:t>
            </a:r>
            <a: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49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Отремонтировали тепловую сеть по проекту производства работ ТП21-1653 ППР</a:t>
            </a:r>
            <a:endParaRPr lang="ru-RU" sz="4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7422" y="535782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143636" y="535782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  <p:pic>
        <p:nvPicPr>
          <p:cNvPr id="5122" name="Picture 2" descr="\\Voa\общая\Мои документы\2021-2022\Приёмка 2021-2022\Фото\Яма\A3a16rocd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571612"/>
            <a:ext cx="2786055" cy="3714740"/>
          </a:xfrm>
          <a:prstGeom prst="rect">
            <a:avLst/>
          </a:prstGeom>
          <a:noFill/>
        </p:spPr>
      </p:pic>
      <p:pic>
        <p:nvPicPr>
          <p:cNvPr id="13" name="Рисунок 12" descr="\\Voa\общая\Мои документы\2021-2022\Приёмка 2021-2022\Фото\фото садика 21\20210811_1407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643050"/>
            <a:ext cx="392909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</TotalTime>
  <Words>274</Words>
  <PresentationFormat>Экран (4:3)</PresentationFormat>
  <Paragraphs>56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Слайд 2</vt:lpstr>
      <vt:lpstr>          Демонтировали старые окна   и установили  новые   по программе «Энергосбережение» в ясельных группах и в группе младшего дошкольного возраста</vt:lpstr>
      <vt:lpstr>Слайд 4</vt:lpstr>
      <vt:lpstr>Слайд 5</vt:lpstr>
      <vt:lpstr>Слайд 6</vt:lpstr>
      <vt:lpstr>Слайд 7</vt:lpstr>
      <vt:lpstr>           II.Отремонтировали тепловую сеть по проекту производства работ ТП21-1653 ППР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Отремонтировали запасный  выход группы №1 своими силами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Своими силами отремонтировали  входную группу  и запасный выход №2</vt:lpstr>
      <vt:lpstr>Слайд 31</vt:lpstr>
      <vt:lpstr>Слайд 32</vt:lpstr>
      <vt:lpstr>Слайд 33</vt:lpstr>
      <vt:lpstr>Создали витрину на входе в ДОУ в соответствии с общей тематикой учреждения </vt:lpstr>
      <vt:lpstr>Пополнили «Гору сказок»</vt:lpstr>
      <vt:lpstr>Обновили образовательную площадку  «Качалка»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Uesr1</dc:creator>
  <cp:lastModifiedBy>User</cp:lastModifiedBy>
  <cp:revision>162</cp:revision>
  <dcterms:created xsi:type="dcterms:W3CDTF">2017-08-15T09:50:17Z</dcterms:created>
  <dcterms:modified xsi:type="dcterms:W3CDTF">2021-08-13T07:25:42Z</dcterms:modified>
</cp:coreProperties>
</file>