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9" r:id="rId4"/>
    <p:sldId id="351" r:id="rId5"/>
    <p:sldId id="375" r:id="rId6"/>
    <p:sldId id="374" r:id="rId7"/>
    <p:sldId id="344" r:id="rId8"/>
    <p:sldId id="343" r:id="rId9"/>
    <p:sldId id="346" r:id="rId10"/>
    <p:sldId id="364" r:id="rId11"/>
    <p:sldId id="365" r:id="rId12"/>
    <p:sldId id="366" r:id="rId13"/>
    <p:sldId id="290" r:id="rId14"/>
    <p:sldId id="345" r:id="rId15"/>
    <p:sldId id="358" r:id="rId16"/>
    <p:sldId id="356" r:id="rId17"/>
    <p:sldId id="360" r:id="rId18"/>
    <p:sldId id="359" r:id="rId19"/>
    <p:sldId id="370" r:id="rId20"/>
    <p:sldId id="367" r:id="rId21"/>
    <p:sldId id="368" r:id="rId22"/>
    <p:sldId id="369" r:id="rId23"/>
    <p:sldId id="371" r:id="rId24"/>
    <p:sldId id="372" r:id="rId25"/>
    <p:sldId id="293" r:id="rId26"/>
    <p:sldId id="308" r:id="rId27"/>
    <p:sldId id="350" r:id="rId28"/>
    <p:sldId id="347" r:id="rId29"/>
    <p:sldId id="353" r:id="rId30"/>
    <p:sldId id="349" r:id="rId31"/>
    <p:sldId id="352" r:id="rId32"/>
    <p:sldId id="363" r:id="rId33"/>
    <p:sldId id="291" r:id="rId34"/>
    <p:sldId id="294" r:id="rId35"/>
    <p:sldId id="289" r:id="rId36"/>
    <p:sldId id="348" r:id="rId37"/>
    <p:sldId id="295" r:id="rId38"/>
    <p:sldId id="354" r:id="rId39"/>
    <p:sldId id="336" r:id="rId40"/>
    <p:sldId id="338" r:id="rId41"/>
    <p:sldId id="362" r:id="rId42"/>
    <p:sldId id="298" r:id="rId43"/>
    <p:sldId id="377" r:id="rId44"/>
    <p:sldId id="361" r:id="rId45"/>
    <p:sldId id="357" r:id="rId46"/>
    <p:sldId id="301" r:id="rId47"/>
    <p:sldId id="355" r:id="rId48"/>
    <p:sldId id="303" r:id="rId49"/>
    <p:sldId id="306" r:id="rId50"/>
    <p:sldId id="310" r:id="rId51"/>
    <p:sldId id="312" r:id="rId52"/>
    <p:sldId id="318" r:id="rId53"/>
    <p:sldId id="314" r:id="rId54"/>
    <p:sldId id="317" r:id="rId55"/>
    <p:sldId id="320" r:id="rId56"/>
    <p:sldId id="322" r:id="rId57"/>
    <p:sldId id="324" r:id="rId58"/>
    <p:sldId id="325" r:id="rId59"/>
    <p:sldId id="334" r:id="rId60"/>
    <p:sldId id="330" r:id="rId61"/>
    <p:sldId id="376" r:id="rId62"/>
    <p:sldId id="333" r:id="rId63"/>
  </p:sldIdLst>
  <p:sldSz cx="9144000" cy="6858000" type="screen4x3"/>
  <p:notesSz cx="6888163" cy="100171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930" y="-6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856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856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r">
              <a:defRPr sz="1300"/>
            </a:lvl1pPr>
          </a:lstStyle>
          <a:p>
            <a:fld id="{25AD5CBD-35AD-407D-A0E7-1CD0EF98C1B7}" type="datetimeFigureOut">
              <a:rPr lang="ru-RU" smtClean="0"/>
              <a:pPr/>
              <a:t>19.08.2019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0888"/>
            <a:ext cx="5005387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7" tIns="48299" rIns="96597" bIns="4829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8135"/>
            <a:ext cx="5510530" cy="4507706"/>
          </a:xfrm>
          <a:prstGeom prst="rect">
            <a:avLst/>
          </a:prstGeom>
        </p:spPr>
        <p:txBody>
          <a:bodyPr vert="horz" lIns="96597" tIns="48299" rIns="96597" bIns="4829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4530"/>
            <a:ext cx="2984871" cy="500856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4530"/>
            <a:ext cx="2984871" cy="500856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r">
              <a:defRPr sz="1300"/>
            </a:lvl1pPr>
          </a:lstStyle>
          <a:p>
            <a:fld id="{92F8B76F-1448-4B0B-B648-F095ADC70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8B76F-1448-4B0B-B648-F095ADC70D68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1.png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Рамка 6"/>
            <p:cNvSpPr/>
            <p:nvPr/>
          </p:nvSpPr>
          <p:spPr>
            <a:xfrm>
              <a:off x="0" y="0"/>
              <a:ext cx="9144000" cy="6858000"/>
            </a:xfrm>
            <a:prstGeom prst="frame">
              <a:avLst>
                <a:gd name="adj1" fmla="val 6237"/>
              </a:avLst>
            </a:prstGeom>
            <a:solidFill>
              <a:srgbClr val="FACBA4"/>
            </a:solidFill>
            <a:ln>
              <a:solidFill>
                <a:srgbClr val="CCFFCC"/>
              </a:solidFill>
            </a:ln>
            <a:effectLst/>
            <a:scene3d>
              <a:camera prst="orthographicFront">
                <a:rot lat="0" lon="0" rev="0"/>
              </a:camera>
              <a:lightRig rig="sunset" dir="t">
                <a:rot lat="0" lon="0" rev="600000"/>
              </a:lightRig>
            </a:scene3d>
            <a:sp3d extrusionH="139700" contourW="12700" prstMaterial="softEdge">
              <a:bevelT w="133350" h="82550" prst="artDeco"/>
              <a:bevelB w="196850" h="146050"/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054" name="Picture 5" descr="C:\Documents and Settings\Иятта\Рабочий стол\ЭТО СРОЧНО\Новая папка\0_71ee2_3b5f4d3d_XL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3810000" cy="37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Группа 31"/>
            <p:cNvGrpSpPr>
              <a:grpSpLocks/>
            </p:cNvGrpSpPr>
            <p:nvPr/>
          </p:nvGrpSpPr>
          <p:grpSpPr bwMode="auto">
            <a:xfrm>
              <a:off x="5572132" y="4286256"/>
              <a:ext cx="3377818" cy="2372628"/>
              <a:chOff x="5572132" y="4286256"/>
              <a:chExt cx="3377818" cy="2372628"/>
            </a:xfrm>
          </p:grpSpPr>
          <p:pic>
            <p:nvPicPr>
              <p:cNvPr id="2056" name="Picture 15" descr="C:\Documents and Settings\Иятта\Рабочий стол\ЭТО СРОЧНО\Новая папка\school2426.jpg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786446" y="4286256"/>
                <a:ext cx="3163504" cy="2372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7" name="Picture 19" descr="C:\Documents and Settings\Иятта\Рабочий стол\ЭТО СРОЧНО\Новая папка\1494.jpg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572132" y="5429264"/>
                <a:ext cx="1214446" cy="11010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8" name="Picture 25" descr="C:\Documents and Settings\Иятта\Рабочий стол\ЭТО СРОЧНО\Новая папка\LZ0W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2599567">
                <a:off x="5952081" y="5492163"/>
                <a:ext cx="841638" cy="6088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2" name="Прямоугольник 11"/>
          <p:cNvSpPr/>
          <p:nvPr/>
        </p:nvSpPr>
        <p:spPr>
          <a:xfrm>
            <a:off x="1643042" y="1500174"/>
            <a:ext cx="6529388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Улучшение условий, материально – технического обеспечения и пополнение РППС в соответствии с ФГОС ДО и ООП в  МБДОУ № 27 </a:t>
            </a:r>
          </a:p>
          <a:p>
            <a:pPr algn="ctr"/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 подготовке </a:t>
            </a:r>
            <a:b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  </a:t>
            </a: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2019 </a:t>
            </a:r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2020 </a:t>
            </a:r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учебному году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99"/>
              </a:solidFill>
            </a:endParaRPr>
          </a:p>
        </p:txBody>
      </p:sp>
      <p:pic>
        <p:nvPicPr>
          <p:cNvPr id="4099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071538" y="1428736"/>
            <a:ext cx="73818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III. </a:t>
            </a:r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рамках </a:t>
            </a:r>
          </a:p>
          <a:p>
            <a:pPr algn="ctr"/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профилактики детского дорожно-транспортного травматизма:</a:t>
            </a:r>
            <a:endParaRPr lang="ru-RU" sz="4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84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2643174" y="428604"/>
            <a:ext cx="586898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Обновили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силами родителей и сотрудников «Перекрёсток» для обучения воспитанников ПДД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Рисунок 7" descr="IMG_20190626_113253.jpg"/>
          <p:cNvPicPr>
            <a:picLocks noChangeAspect="1"/>
          </p:cNvPicPr>
          <p:nvPr/>
        </p:nvPicPr>
        <p:blipFill>
          <a:blip r:embed="rId3" cstate="print"/>
          <a:srcRect l="16250" t="3333" r="-1"/>
          <a:stretch>
            <a:fillRect/>
          </a:stretch>
        </p:blipFill>
        <p:spPr>
          <a:xfrm>
            <a:off x="1214414" y="2571744"/>
            <a:ext cx="2888328" cy="2500330"/>
          </a:xfrm>
          <a:prstGeom prst="rect">
            <a:avLst/>
          </a:prstGeom>
        </p:spPr>
      </p:pic>
      <p:pic>
        <p:nvPicPr>
          <p:cNvPr id="11" name="Рисунок 10" descr="IMG_20190626_1132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571744"/>
            <a:ext cx="3357586" cy="2518190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84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2428860" y="714356"/>
            <a:ext cx="58689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Обновили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стендовую информацию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" name="Рисунок 8" descr="IMG-20190816-WA0000.jpg"/>
          <p:cNvPicPr>
            <a:picLocks noChangeAspect="1"/>
          </p:cNvPicPr>
          <p:nvPr/>
        </p:nvPicPr>
        <p:blipFill>
          <a:blip r:embed="rId3"/>
          <a:srcRect l="27000" r="19000" b="4000"/>
          <a:stretch>
            <a:fillRect/>
          </a:stretch>
        </p:blipFill>
        <p:spPr>
          <a:xfrm>
            <a:off x="4572000" y="2214554"/>
            <a:ext cx="3455813" cy="3071834"/>
          </a:xfrm>
          <a:prstGeom prst="rect">
            <a:avLst/>
          </a:prstGeom>
        </p:spPr>
      </p:pic>
      <p:pic>
        <p:nvPicPr>
          <p:cNvPr id="10" name="Рисунок 9" descr="20190815_155256.jpg"/>
          <p:cNvPicPr>
            <a:picLocks noChangeAspect="1"/>
          </p:cNvPicPr>
          <p:nvPr/>
        </p:nvPicPr>
        <p:blipFill>
          <a:blip r:embed="rId4" cstate="print">
            <a:lum bright="-10000" contrast="30000"/>
          </a:blip>
          <a:stretch>
            <a:fillRect/>
          </a:stretch>
        </p:blipFill>
        <p:spPr>
          <a:xfrm rot="5400000">
            <a:off x="611160" y="2674932"/>
            <a:ext cx="4064026" cy="2286015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-30162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331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357290" y="1571612"/>
            <a:ext cx="687705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IV</a:t>
            </a:r>
            <a:r>
              <a:rPr 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ru-RU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Осуществление противопожарной безопасности </a:t>
            </a:r>
            <a:r>
              <a:rPr lang="ru-RU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силами </a:t>
            </a:r>
            <a:r>
              <a:rPr lang="ru-RU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родителей и сотрудников:</a:t>
            </a:r>
            <a:endParaRPr lang="ru-RU" sz="5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84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2000232" y="1142984"/>
            <a:ext cx="58689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Оформили «Пожарный щит» 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Рисунок 7" descr="IMG_2223.JPG"/>
          <p:cNvPicPr>
            <a:picLocks noChangeAspect="1"/>
          </p:cNvPicPr>
          <p:nvPr/>
        </p:nvPicPr>
        <p:blipFill>
          <a:blip r:embed="rId3" cstate="print"/>
          <a:srcRect l="3125" t="11458" r="8333" b="3125"/>
          <a:stretch>
            <a:fillRect/>
          </a:stretch>
        </p:blipFill>
        <p:spPr>
          <a:xfrm>
            <a:off x="2571736" y="1928802"/>
            <a:ext cx="4220940" cy="4071966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-30162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331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285852" y="1285860"/>
            <a:ext cx="687705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ru-RU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Приобрели на выигранные деньги в городском конкурсе «Самая благоустроенная территория» в 2018-2019 году:</a:t>
            </a:r>
            <a:endParaRPr lang="ru-RU" sz="4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84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2928926" y="1142984"/>
            <a:ext cx="58689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Центральный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стенд  «Актуально» 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Рисунок 7" descr="IMG_20190626_115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643182"/>
            <a:ext cx="3357586" cy="2518190"/>
          </a:xfrm>
          <a:prstGeom prst="rect">
            <a:avLst/>
          </a:prstGeom>
        </p:spPr>
      </p:pic>
      <p:pic>
        <p:nvPicPr>
          <p:cNvPr id="11" name="Рисунок 10" descr="20190815_155256.jpg"/>
          <p:cNvPicPr>
            <a:picLocks noChangeAspect="1"/>
          </p:cNvPicPr>
          <p:nvPr/>
        </p:nvPicPr>
        <p:blipFill>
          <a:blip r:embed="rId4" cstate="print">
            <a:lum bright="-10000" contrast="30000"/>
          </a:blip>
          <a:stretch>
            <a:fillRect/>
          </a:stretch>
        </p:blipFill>
        <p:spPr>
          <a:xfrm rot="5400000">
            <a:off x="322183" y="2320967"/>
            <a:ext cx="4405342" cy="2478005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84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4286248" y="785794"/>
            <a:ext cx="436878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Установили беседки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 территории ДОУ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вновьсозданную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площадку творчества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" name="Рисунок 9" descr="IMG-20190816-WA0005.jpg"/>
          <p:cNvPicPr>
            <a:picLocks noChangeAspect="1"/>
          </p:cNvPicPr>
          <p:nvPr/>
        </p:nvPicPr>
        <p:blipFill>
          <a:blip r:embed="rId3"/>
          <a:srcRect l="18519" r="11111"/>
          <a:stretch>
            <a:fillRect/>
          </a:stretch>
        </p:blipFill>
        <p:spPr>
          <a:xfrm>
            <a:off x="785786" y="1928802"/>
            <a:ext cx="3787658" cy="2519449"/>
          </a:xfrm>
          <a:prstGeom prst="rect">
            <a:avLst/>
          </a:prstGeom>
        </p:spPr>
      </p:pic>
      <p:pic>
        <p:nvPicPr>
          <p:cNvPr id="13" name="Рисунок 12" descr="IMG_20190624_1146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286124"/>
            <a:ext cx="3714774" cy="2786082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-30162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331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3643306" y="571480"/>
            <a:ext cx="487678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</a:t>
            </a: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.Победили в городском конкурсе «Самая благоустроенная территория» в 2019 году и привлекли дополнительные бюджетные средства, для этого:</a:t>
            </a:r>
            <a:endParaRPr lang="ru-RU" sz="4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2305" t="16846" r="50195" b="17236"/>
          <a:stretch>
            <a:fillRect/>
          </a:stretch>
        </p:blipFill>
        <p:spPr bwMode="auto">
          <a:xfrm>
            <a:off x="928662" y="1928802"/>
            <a:ext cx="2714644" cy="381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-30162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331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428728" y="1357298"/>
            <a:ext cx="650085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 целью выполнения санитарных правил и безопасности</a:t>
            </a:r>
            <a:endParaRPr lang="ru-RU" sz="5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99"/>
              </a:solidFill>
            </a:endParaRPr>
          </a:p>
        </p:txBody>
      </p:sp>
      <p:pic>
        <p:nvPicPr>
          <p:cNvPr id="4099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881063" y="1989138"/>
            <a:ext cx="73818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I. </a:t>
            </a:r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Сделаны ремонты </a:t>
            </a:r>
            <a:r>
              <a:rPr lang="ru-RU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 счет </a:t>
            </a:r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бюджетных </a:t>
            </a:r>
            <a:r>
              <a:rPr lang="ru-RU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средств по </a:t>
            </a:r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предписаниям:</a:t>
            </a:r>
            <a:endParaRPr lang="ru-RU" sz="4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84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2786050" y="500042"/>
            <a:ext cx="586898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Навели порядок на территории</a:t>
            </a:r>
          </a:p>
          <a:p>
            <a:pPr algn="ctr">
              <a:defRPr/>
            </a:pP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детского сада</a:t>
            </a:r>
            <a:endParaRPr lang="ru-RU" sz="4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0" name="Picture 2" descr="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071678"/>
            <a:ext cx="2857488" cy="380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2714620"/>
            <a:ext cx="4286248" cy="317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84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4" name="Picture 2" descr="UKCTMTAhXH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42918"/>
            <a:ext cx="3866477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4ZXTqmKkm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071678"/>
            <a:ext cx="2723774" cy="363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X2Cu66-g5Dc"/>
          <p:cNvPicPr>
            <a:picLocks noChangeAspect="1" noChangeArrowheads="1"/>
          </p:cNvPicPr>
          <p:nvPr/>
        </p:nvPicPr>
        <p:blipFill>
          <a:blip r:embed="rId5" cstate="print"/>
          <a:srcRect b="30507"/>
          <a:stretch>
            <a:fillRect/>
          </a:stretch>
        </p:blipFill>
        <p:spPr bwMode="auto">
          <a:xfrm>
            <a:off x="4143372" y="3143248"/>
            <a:ext cx="2003242" cy="2570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11"/>
          <p:cNvPicPr>
            <a:picLocks noChangeAspect="1" noChangeArrowheads="1"/>
          </p:cNvPicPr>
          <p:nvPr/>
        </p:nvPicPr>
        <p:blipFill>
          <a:blip r:embed="rId6" cstate="print"/>
          <a:srcRect l="48177"/>
          <a:stretch>
            <a:fillRect/>
          </a:stretch>
        </p:blipFill>
        <p:spPr bwMode="auto">
          <a:xfrm>
            <a:off x="6357950" y="3214686"/>
            <a:ext cx="2000264" cy="251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84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868" y="571480"/>
            <a:ext cx="50006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Отремонтировали и покрасили бордюры,  деревья и оборудование</a:t>
            </a:r>
          </a:p>
        </p:txBody>
      </p:sp>
      <p:pic>
        <p:nvPicPr>
          <p:cNvPr id="4098" name="Picture 2" descr="IMG_20190617_132026"/>
          <p:cNvPicPr>
            <a:picLocks noChangeAspect="1" noChangeArrowheads="1"/>
          </p:cNvPicPr>
          <p:nvPr/>
        </p:nvPicPr>
        <p:blipFill>
          <a:blip r:embed="rId3" cstate="print"/>
          <a:srcRect l="24999" r="20834" b="-930"/>
          <a:stretch>
            <a:fillRect/>
          </a:stretch>
        </p:blipFill>
        <p:spPr bwMode="auto">
          <a:xfrm>
            <a:off x="1071538" y="1778799"/>
            <a:ext cx="2786082" cy="387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IMG_20190617_134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500306"/>
            <a:ext cx="4071966" cy="3061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84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2" name="Picture 2" descr="8kslU1xbX7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928802"/>
            <a:ext cx="2809871" cy="374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g_Hdqf9bo3g"/>
          <p:cNvPicPr>
            <a:picLocks noChangeAspect="1" noChangeArrowheads="1"/>
          </p:cNvPicPr>
          <p:nvPr/>
        </p:nvPicPr>
        <p:blipFill>
          <a:blip r:embed="rId4" cstate="print"/>
          <a:srcRect t="8214"/>
          <a:stretch>
            <a:fillRect/>
          </a:stretch>
        </p:blipFill>
        <p:spPr bwMode="auto">
          <a:xfrm>
            <a:off x="4500562" y="1000108"/>
            <a:ext cx="3857620" cy="239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DBeB7iNDo9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571876"/>
            <a:ext cx="3857620" cy="217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-30162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331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500166" y="1071546"/>
            <a:ext cx="650085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Обновили образовательное пространство с учётом современных требований и в рамках реализации ФГОС ДО</a:t>
            </a:r>
            <a:endParaRPr lang="ru-RU" sz="4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84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2786050" y="500042"/>
            <a:ext cx="58689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Создали образовательную площадку 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</a:t>
            </a:r>
            <a:r>
              <a:rPr lang="ru-RU" sz="28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Йети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парк» 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" name="Рисунок 8" descr="IMG_20190626_1134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1428736"/>
            <a:ext cx="3071834" cy="2303876"/>
          </a:xfrm>
          <a:prstGeom prst="rect">
            <a:avLst/>
          </a:prstGeom>
        </p:spPr>
      </p:pic>
      <p:pic>
        <p:nvPicPr>
          <p:cNvPr id="10" name="Рисунок 9" descr="IMG_20190626_1134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1428736"/>
            <a:ext cx="3048021" cy="2286016"/>
          </a:xfrm>
          <a:prstGeom prst="rect">
            <a:avLst/>
          </a:prstGeom>
        </p:spPr>
      </p:pic>
      <p:pic>
        <p:nvPicPr>
          <p:cNvPr id="12" name="Рисунок 11" descr="IMG_20190626_1135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3893347"/>
            <a:ext cx="3000396" cy="2250297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1000108"/>
            <a:ext cx="5900750" cy="41753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Фото-зону</a:t>
            </a:r>
            <a:endParaRPr lang="ru-RU" sz="32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_20190626_1145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2214554"/>
            <a:ext cx="4000560" cy="3000421"/>
          </a:xfrm>
          <a:prstGeom prst="rect">
            <a:avLst/>
          </a:prstGeom>
        </p:spPr>
      </p:pic>
      <p:pic>
        <p:nvPicPr>
          <p:cNvPr id="7" name="Рисунок 6" descr="IMG_20190626_1147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1714488"/>
            <a:ext cx="2928976" cy="3905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8660" y="2643182"/>
            <a:ext cx="5900750" cy="41753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«Дерево </a:t>
            </a:r>
            <a:b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желаний» </a:t>
            </a:r>
            <a:endParaRPr lang="ru-RU" sz="32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MG_20190626_1156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857232"/>
            <a:ext cx="3750495" cy="5000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1500174"/>
            <a:ext cx="5900750" cy="41753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Поляну </a:t>
            </a:r>
            <a:b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развлечений и дружбы </a:t>
            </a:r>
            <a:endParaRPr lang="ru-RU" sz="32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MG_20190626_1145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2357430"/>
            <a:ext cx="4381497" cy="3286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1071546"/>
            <a:ext cx="5900750" cy="41753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Пополнили «Гору сказок»</a:t>
            </a:r>
            <a:endParaRPr lang="ru-RU" sz="32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_20190626_1155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2071678"/>
            <a:ext cx="3643338" cy="2732504"/>
          </a:xfrm>
          <a:prstGeom prst="rect">
            <a:avLst/>
          </a:prstGeom>
        </p:spPr>
      </p:pic>
      <p:pic>
        <p:nvPicPr>
          <p:cNvPr id="8" name="Рисунок 7" descr="IMG_20190626_1152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2071678"/>
            <a:ext cx="3619524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1000108"/>
            <a:ext cx="8158162" cy="417530"/>
          </a:xfrm>
        </p:spPr>
        <p:txBody>
          <a:bodyPr>
            <a:normAutofit fontScale="90000"/>
          </a:bodyPr>
          <a:lstStyle/>
          <a:p>
            <a:pPr>
              <a:tabLst>
                <a:tab pos="7800975" algn="l"/>
              </a:tabLst>
            </a:pPr>
            <a:r>
              <a:rPr lang="ru-RU" dirty="0" smtClean="0"/>
              <a:t>       </a:t>
            </a:r>
            <a: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Демонтировали аварийный </a:t>
            </a:r>
            <a:b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установили  новый  </a:t>
            </a:r>
            <a:b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навес для колясок </a:t>
            </a:r>
            <a:endParaRPr lang="ru-RU" sz="3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Рисунок 1" descr="Z:\Мои документы\2019-2020\ПРИЕМКА 2019\фото\20190815_163159.jpg"/>
          <p:cNvPicPr>
            <a:picLocks noChangeAspect="1" noChangeArrowheads="1"/>
          </p:cNvPicPr>
          <p:nvPr/>
        </p:nvPicPr>
        <p:blipFill>
          <a:blip r:embed="rId3" cstate="print"/>
          <a:srcRect l="11212"/>
          <a:stretch>
            <a:fillRect/>
          </a:stretch>
        </p:blipFill>
        <p:spPr bwMode="auto">
          <a:xfrm>
            <a:off x="1428728" y="2428868"/>
            <a:ext cx="688076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928670"/>
            <a:ext cx="5900750" cy="41753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Сделали игровую зону </a:t>
            </a:r>
            <a:b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«Весёлая рыбалка» </a:t>
            </a:r>
            <a:endParaRPr lang="ru-RU" sz="32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_20190626_120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2357430"/>
            <a:ext cx="3619526" cy="2714644"/>
          </a:xfrm>
          <a:prstGeom prst="rect">
            <a:avLst/>
          </a:prstGeom>
        </p:spPr>
      </p:pic>
      <p:pic>
        <p:nvPicPr>
          <p:cNvPr id="8" name="Рисунок 7" descr="IMG_20190626_120124.jpg"/>
          <p:cNvPicPr>
            <a:picLocks noChangeAspect="1"/>
          </p:cNvPicPr>
          <p:nvPr/>
        </p:nvPicPr>
        <p:blipFill>
          <a:blip r:embed="rId4" cstate="print"/>
          <a:srcRect t="16667"/>
          <a:stretch>
            <a:fillRect/>
          </a:stretch>
        </p:blipFill>
        <p:spPr>
          <a:xfrm>
            <a:off x="4857752" y="1714488"/>
            <a:ext cx="3071834" cy="1964541"/>
          </a:xfrm>
          <a:prstGeom prst="rect">
            <a:avLst/>
          </a:prstGeom>
        </p:spPr>
      </p:pic>
      <p:pic>
        <p:nvPicPr>
          <p:cNvPr id="10" name="Рисунок 9" descr="IMG_20190626_1201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929066"/>
            <a:ext cx="3071834" cy="2232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1285860"/>
            <a:ext cx="5900750" cy="41753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Обновили </a:t>
            </a: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образовательную площадку  «</a:t>
            </a:r>
            <a:r>
              <a:rPr lang="ru-RU" sz="32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Познаваша</a:t>
            </a: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2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MG_20190626_1201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2214554"/>
            <a:ext cx="4643438" cy="3482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1285860"/>
            <a:ext cx="5900750" cy="41753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Обновили </a:t>
            </a: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образовательную площадку  «Аллея ребусов»</a:t>
            </a:r>
            <a:endParaRPr lang="ru-RU" sz="32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_20190626_1131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2214554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5363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571736" y="785794"/>
            <a:ext cx="58689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Навели порядок на участках 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соответствии с тематикой 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всех 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групп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195" name="Picture 3" descr="Z:\Мои документы\2017-2018\Конкурсы\Самая благоустроенная территория\фото от Андрея\_MG_3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143380"/>
            <a:ext cx="3000396" cy="2000264"/>
          </a:xfrm>
          <a:prstGeom prst="rect">
            <a:avLst/>
          </a:prstGeom>
          <a:noFill/>
        </p:spPr>
      </p:pic>
      <p:pic>
        <p:nvPicPr>
          <p:cNvPr id="8196" name="Picture 4" descr="Z:\Мои документы\2017-2018\Конкурсы\Самая благоустроенная территория\фото от Андрея\_MG_3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143380"/>
            <a:ext cx="3000395" cy="2000264"/>
          </a:xfrm>
          <a:prstGeom prst="rect">
            <a:avLst/>
          </a:prstGeom>
          <a:noFill/>
        </p:spPr>
      </p:pic>
      <p:pic>
        <p:nvPicPr>
          <p:cNvPr id="6147" name="Picture 3" descr="IMG_20190626_114058"/>
          <p:cNvPicPr>
            <a:picLocks noChangeAspect="1" noChangeArrowheads="1"/>
          </p:cNvPicPr>
          <p:nvPr/>
        </p:nvPicPr>
        <p:blipFill>
          <a:blip r:embed="rId5" cstate="print"/>
          <a:srcRect l="5066" b="24414"/>
          <a:stretch>
            <a:fillRect/>
          </a:stretch>
        </p:blipFill>
        <p:spPr bwMode="auto">
          <a:xfrm>
            <a:off x="2786050" y="2000240"/>
            <a:ext cx="3390900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9459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488" y="642918"/>
            <a:ext cx="55007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Осуществили ремонт и покраску оборудования всех веранд в соответствии с тематикой групп </a:t>
            </a:r>
            <a:endParaRPr lang="ru-RU" sz="3200" dirty="0"/>
          </a:p>
        </p:txBody>
      </p:sp>
      <p:pic>
        <p:nvPicPr>
          <p:cNvPr id="5123" name="Picture 3" descr="IMG_20190626_114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3357562"/>
            <a:ext cx="333377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IMG_20190620_1419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3286124"/>
            <a:ext cx="3333773" cy="2500330"/>
          </a:xfrm>
          <a:prstGeom prst="rect">
            <a:avLst/>
          </a:prstGeom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6387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2500298" y="642918"/>
            <a:ext cx="586898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Изготовили новое и отремонтировали старое игровое </a:t>
            </a:r>
            <a:r>
              <a:rPr 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оборудование на 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участках в соответствии с тематикой групп 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218" name="Picture 2" descr="Z:\Мои документы\2017-2018\Конкурсы\Самая благоустроенная территория\фото от Андрея\_MG_3132.JPG"/>
          <p:cNvPicPr>
            <a:picLocks noChangeAspect="1" noChangeArrowheads="1"/>
          </p:cNvPicPr>
          <p:nvPr/>
        </p:nvPicPr>
        <p:blipFill>
          <a:blip r:embed="rId3" cstate="print"/>
          <a:srcRect l="20305" r="18778"/>
          <a:stretch>
            <a:fillRect/>
          </a:stretch>
        </p:blipFill>
        <p:spPr bwMode="auto">
          <a:xfrm>
            <a:off x="1643042" y="2571744"/>
            <a:ext cx="2928958" cy="3276889"/>
          </a:xfrm>
          <a:prstGeom prst="rect">
            <a:avLst/>
          </a:prstGeom>
          <a:noFill/>
        </p:spPr>
      </p:pic>
      <p:pic>
        <p:nvPicPr>
          <p:cNvPr id="10" name="Picture 2" descr="Z:\Мои документы\2017-2018\Конкурсы\Самая благоустроенная территория\фото от Андрея\_MG_3131.JPG"/>
          <p:cNvPicPr>
            <a:picLocks noChangeAspect="1" noChangeArrowheads="1"/>
          </p:cNvPicPr>
          <p:nvPr/>
        </p:nvPicPr>
        <p:blipFill>
          <a:blip r:embed="rId4" cstate="print"/>
          <a:srcRect t="4167"/>
          <a:stretch>
            <a:fillRect/>
          </a:stretch>
        </p:blipFill>
        <p:spPr bwMode="auto">
          <a:xfrm>
            <a:off x="5357818" y="2571744"/>
            <a:ext cx="2286016" cy="32861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0483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" name="Рисунок 9" descr="IMG_20190621_1327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732216"/>
            <a:ext cx="3286148" cy="2464612"/>
          </a:xfrm>
          <a:prstGeom prst="rect">
            <a:avLst/>
          </a:prstGeom>
        </p:spPr>
      </p:pic>
      <p:pic>
        <p:nvPicPr>
          <p:cNvPr id="11" name="Рисунок 10" descr="IMG_20190626_1142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357562"/>
            <a:ext cx="3286148" cy="2464612"/>
          </a:xfrm>
          <a:prstGeom prst="rect">
            <a:avLst/>
          </a:prstGeom>
        </p:spPr>
      </p:pic>
      <p:pic>
        <p:nvPicPr>
          <p:cNvPr id="12" name="Рисунок 11" descr="nqBL4M0adP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3042" y="1774722"/>
            <a:ext cx="2214578" cy="3940270"/>
          </a:xfrm>
          <a:prstGeom prst="rect">
            <a:avLst/>
          </a:prstGeom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0483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" name="Рисунок 9" descr="IMG_20190626_1137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05246" y="785794"/>
            <a:ext cx="4381530" cy="3286148"/>
          </a:xfrm>
          <a:prstGeom prst="rect">
            <a:avLst/>
          </a:prstGeom>
        </p:spPr>
      </p:pic>
      <p:pic>
        <p:nvPicPr>
          <p:cNvPr id="11" name="Рисунок 10" descr="IMG_20190626_1137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3946902"/>
            <a:ext cx="2857520" cy="2143140"/>
          </a:xfrm>
          <a:prstGeom prst="rect">
            <a:avLst/>
          </a:prstGeom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0483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Рисунок 7" descr="IMG_20190626_1138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1" y="500042"/>
            <a:ext cx="3714775" cy="2786082"/>
          </a:xfrm>
          <a:prstGeom prst="rect">
            <a:avLst/>
          </a:prstGeom>
        </p:spPr>
      </p:pic>
      <p:pic>
        <p:nvPicPr>
          <p:cNvPr id="9" name="Рисунок 8" descr="IMG_20190626_1137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3143248"/>
            <a:ext cx="3929090" cy="2946818"/>
          </a:xfrm>
          <a:prstGeom prst="rect">
            <a:avLst/>
          </a:prstGeom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253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2071670" y="1000108"/>
            <a:ext cx="58689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Отремонтировали уличный бассейн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Рисунок 7" descr="IMG_20190626_1132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2000240"/>
            <a:ext cx="5000628" cy="3750471"/>
          </a:xfrm>
          <a:prstGeom prst="rect">
            <a:avLst/>
          </a:prstGeom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1071546"/>
            <a:ext cx="7572396" cy="417530"/>
          </a:xfrm>
        </p:spPr>
        <p:txBody>
          <a:bodyPr>
            <a:normAutofit fontScale="90000"/>
          </a:bodyPr>
          <a:lstStyle/>
          <a:p>
            <a:pPr>
              <a:tabLst>
                <a:tab pos="7800975" algn="l"/>
              </a:tabLst>
            </a:pPr>
            <a:r>
              <a:rPr lang="ru-RU" dirty="0" smtClean="0"/>
              <a:t>       </a:t>
            </a:r>
            <a: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Проверили и спилили </a:t>
            </a:r>
            <a:b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опасные деревья в соответствии </a:t>
            </a:r>
            <a:b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Актом городской приёмки </a:t>
            </a:r>
            <a:b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2018-2019 года </a:t>
            </a:r>
            <a:endParaRPr lang="ru-RU" sz="3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был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2714620"/>
            <a:ext cx="2571750" cy="3429000"/>
          </a:xfrm>
          <a:prstGeom prst="rect">
            <a:avLst/>
          </a:prstGeom>
        </p:spPr>
      </p:pic>
      <p:pic>
        <p:nvPicPr>
          <p:cNvPr id="7" name="Рисунок 6" descr="фото убранной сосн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2714620"/>
            <a:ext cx="2643206" cy="3524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253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2500298" y="857232"/>
            <a:ext cx="58689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Освежили «Экологическую тропу»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5365" name="Picture 5" descr="Z:\Мои документы\2017-2018\Конкурсы\Самая благоустроенная территория\фото от Андрея\_MG_3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571612"/>
            <a:ext cx="2743104" cy="4114656"/>
          </a:xfrm>
          <a:prstGeom prst="rect">
            <a:avLst/>
          </a:prstGeom>
          <a:noFill/>
        </p:spPr>
      </p:pic>
      <p:pic>
        <p:nvPicPr>
          <p:cNvPr id="11" name="Рисунок 10" descr="IMG_20190621_1331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7290" y="2285992"/>
            <a:ext cx="3143272" cy="2357454"/>
          </a:xfrm>
          <a:prstGeom prst="rect">
            <a:avLst/>
          </a:prstGeom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253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" name="Рисунок 9" descr="IMG_20190626_120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7" y="2000240"/>
            <a:ext cx="3738589" cy="2803942"/>
          </a:xfrm>
          <a:prstGeom prst="rect">
            <a:avLst/>
          </a:prstGeom>
        </p:spPr>
      </p:pic>
      <p:pic>
        <p:nvPicPr>
          <p:cNvPr id="13" name="Рисунок 12" descr="IMG_20190626_1158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000240"/>
            <a:ext cx="3690931" cy="2768199"/>
          </a:xfrm>
          <a:prstGeom prst="rect">
            <a:avLst/>
          </a:prstGeom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355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1500166" y="1500174"/>
            <a:ext cx="6853259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</a:t>
            </a: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Силами родителей и сотрудников навели </a:t>
            </a:r>
            <a:r>
              <a:rPr lang="ru-RU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порядок, </a:t>
            </a:r>
            <a:endParaRPr lang="ru-RU" sz="40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подкрасили, отмыли все помещения МБДОУ в целях выполнения санитарных правил и безопасности,</a:t>
            </a:r>
            <a:endParaRPr lang="ru-RU" sz="4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355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1500166" y="1714488"/>
            <a:ext cx="685325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 так же пополнили РППС в соответствии с «Планами-программами пополнения РППС»:</a:t>
            </a:r>
            <a:endParaRPr lang="ru-RU" sz="4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57422" y="785794"/>
            <a:ext cx="61436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медкабинете </a:t>
            </a:r>
          </a:p>
          <a:p>
            <a:pPr algn="ctr"/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на пищеблоке</a:t>
            </a:r>
            <a:endParaRPr lang="ru-RU" sz="3200" dirty="0"/>
          </a:p>
        </p:txBody>
      </p:sp>
      <p:pic>
        <p:nvPicPr>
          <p:cNvPr id="7" name="Picture 1026" descr="IMG_0681"/>
          <p:cNvPicPr>
            <a:picLocks noChangeAspect="1" noChangeArrowheads="1"/>
          </p:cNvPicPr>
          <p:nvPr/>
        </p:nvPicPr>
        <p:blipFill>
          <a:blip r:embed="rId3" cstate="print"/>
          <a:srcRect b="11111"/>
          <a:stretch>
            <a:fillRect/>
          </a:stretch>
        </p:blipFill>
        <p:spPr bwMode="auto">
          <a:xfrm>
            <a:off x="1714480" y="2571744"/>
            <a:ext cx="3214711" cy="2857520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  <p:pic>
        <p:nvPicPr>
          <p:cNvPr id="8" name="Рисунок 7" descr="20190816_113934.jpg"/>
          <p:cNvPicPr>
            <a:picLocks noChangeAspect="1"/>
          </p:cNvPicPr>
          <p:nvPr/>
        </p:nvPicPr>
        <p:blipFill>
          <a:blip r:embed="rId4" cstate="print"/>
          <a:srcRect t="2941" r="9007"/>
          <a:stretch>
            <a:fillRect/>
          </a:stretch>
        </p:blipFill>
        <p:spPr>
          <a:xfrm rot="5400000">
            <a:off x="4857753" y="2714619"/>
            <a:ext cx="3929088" cy="2357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1142984"/>
            <a:ext cx="5572164" cy="4175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</a:t>
            </a:r>
            <a: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Провели </a:t>
            </a:r>
            <a:b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генеральные уборки и пополнили развивающий материал в музыкальном и спортивном залах</a:t>
            </a:r>
            <a:endParaRPr lang="ru-RU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Z:\фото в презентацию\IMG_4739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b="14286"/>
          <a:stretch>
            <a:fillRect/>
          </a:stretch>
        </p:blipFill>
        <p:spPr bwMode="auto">
          <a:xfrm>
            <a:off x="4429124" y="3143248"/>
            <a:ext cx="3000396" cy="2571768"/>
          </a:xfrm>
          <a:prstGeom prst="rect">
            <a:avLst/>
          </a:prstGeom>
          <a:noFill/>
        </p:spPr>
      </p:pic>
      <p:pic>
        <p:nvPicPr>
          <p:cNvPr id="8" name="Рисунок 7" descr="20190815_115137.jpg"/>
          <p:cNvPicPr>
            <a:picLocks noChangeAspect="1"/>
          </p:cNvPicPr>
          <p:nvPr/>
        </p:nvPicPr>
        <p:blipFill>
          <a:blip r:embed="rId4" cstate="print">
            <a:lum bright="-10000" contrast="30000"/>
          </a:blip>
          <a:srcRect l="10937" t="2777" r="5468"/>
          <a:stretch>
            <a:fillRect/>
          </a:stretch>
        </p:blipFill>
        <p:spPr>
          <a:xfrm rot="5400000">
            <a:off x="550103" y="3164617"/>
            <a:ext cx="3429024" cy="2243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4579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 l="6640" t="17041" r="6054" b="5322"/>
          <a:stretch>
            <a:fillRect/>
          </a:stretch>
        </p:blipFill>
        <p:spPr bwMode="auto">
          <a:xfrm>
            <a:off x="785786" y="571480"/>
            <a:ext cx="7643866" cy="543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5603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2627313" y="549275"/>
            <a:ext cx="58689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Групповая ячейка №1</a:t>
            </a:r>
          </a:p>
        </p:txBody>
      </p:sp>
      <p:pic>
        <p:nvPicPr>
          <p:cNvPr id="8" name="Рисунок 7" descr="20190815_114551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rcRect l="21508"/>
          <a:stretch>
            <a:fillRect/>
          </a:stretch>
        </p:blipFill>
        <p:spPr>
          <a:xfrm>
            <a:off x="1500166" y="2349209"/>
            <a:ext cx="3714776" cy="2662117"/>
          </a:xfrm>
          <a:prstGeom prst="rect">
            <a:avLst/>
          </a:prstGeom>
        </p:spPr>
      </p:pic>
      <p:pic>
        <p:nvPicPr>
          <p:cNvPr id="10" name="Рисунок 9" descr="20190815_1341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544219" y="2242335"/>
            <a:ext cx="4699030" cy="2643205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6627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6629" name="Picture 6" descr="IMG_0699"/>
          <p:cNvPicPr>
            <a:picLocks noChangeAspect="1" noChangeArrowheads="1"/>
          </p:cNvPicPr>
          <p:nvPr/>
        </p:nvPicPr>
        <p:blipFill>
          <a:blip r:embed="rId3"/>
          <a:srcRect b="14454"/>
          <a:stretch>
            <a:fillRect/>
          </a:stretch>
        </p:blipFill>
        <p:spPr bwMode="auto">
          <a:xfrm>
            <a:off x="1042988" y="2708275"/>
            <a:ext cx="3347736" cy="2863865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  <p:pic>
        <p:nvPicPr>
          <p:cNvPr id="26630" name="Picture 8" descr="IMG_0749"/>
          <p:cNvPicPr>
            <a:picLocks noChangeAspect="1" noChangeArrowheads="1"/>
          </p:cNvPicPr>
          <p:nvPr/>
        </p:nvPicPr>
        <p:blipFill>
          <a:blip r:embed="rId4"/>
          <a:srcRect b="13274"/>
          <a:stretch>
            <a:fillRect/>
          </a:stretch>
        </p:blipFill>
        <p:spPr bwMode="auto">
          <a:xfrm>
            <a:off x="4716463" y="981075"/>
            <a:ext cx="3563937" cy="3090867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9699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11133" t="17578" r="10351" b="12109"/>
          <a:stretch>
            <a:fillRect/>
          </a:stretch>
        </p:blipFill>
        <p:spPr bwMode="auto">
          <a:xfrm>
            <a:off x="642910" y="642918"/>
            <a:ext cx="7929618" cy="568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785794"/>
            <a:ext cx="5429288" cy="4175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</a:t>
            </a:r>
            <a: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Заменили аварийные калитки на новые </a:t>
            </a:r>
            <a:endParaRPr lang="ru-RU" sz="4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Z:\Мои документы\2019-2020\ПРИЕМКА 2019\фото\IMG_2225.JPG"/>
          <p:cNvPicPr>
            <a:picLocks noChangeAspect="1" noChangeArrowheads="1"/>
          </p:cNvPicPr>
          <p:nvPr/>
        </p:nvPicPr>
        <p:blipFill>
          <a:blip r:embed="rId3" cstate="print"/>
          <a:srcRect r="22387"/>
          <a:stretch>
            <a:fillRect/>
          </a:stretch>
        </p:blipFill>
        <p:spPr bwMode="auto">
          <a:xfrm>
            <a:off x="1071538" y="2143116"/>
            <a:ext cx="2687855" cy="3071834"/>
          </a:xfrm>
          <a:prstGeom prst="rect">
            <a:avLst/>
          </a:prstGeom>
          <a:noFill/>
        </p:spPr>
      </p:pic>
      <p:pic>
        <p:nvPicPr>
          <p:cNvPr id="1028" name="Picture 4" descr="Z:\Мои документы\2019-2020\ПРИЕМКА 2019\фото\IMG-20190815-WA0004.jpg"/>
          <p:cNvPicPr>
            <a:picLocks noChangeAspect="1" noChangeArrowheads="1"/>
          </p:cNvPicPr>
          <p:nvPr/>
        </p:nvPicPr>
        <p:blipFill>
          <a:blip r:embed="rId4"/>
          <a:srcRect l="19711" r="18269"/>
          <a:stretch>
            <a:fillRect/>
          </a:stretch>
        </p:blipFill>
        <p:spPr bwMode="auto">
          <a:xfrm>
            <a:off x="4357686" y="2143116"/>
            <a:ext cx="3786214" cy="3052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7" descr="IMG_0739"/>
          <p:cNvPicPr>
            <a:picLocks noChangeAspect="1" noChangeArrowheads="1"/>
          </p:cNvPicPr>
          <p:nvPr/>
        </p:nvPicPr>
        <p:blipFill>
          <a:blip r:embed="rId3" cstate="print"/>
          <a:srcRect t="14173" b="14908"/>
          <a:stretch>
            <a:fillRect/>
          </a:stretch>
        </p:blipFill>
        <p:spPr bwMode="auto">
          <a:xfrm>
            <a:off x="1142976" y="4143380"/>
            <a:ext cx="3024188" cy="2144725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  <p:pic>
        <p:nvPicPr>
          <p:cNvPr id="37890" name="Picture 2" descr="Z:\фото в презентацию\IMG_4698.JPG"/>
          <p:cNvPicPr>
            <a:picLocks noChangeAspect="1" noChangeArrowheads="1"/>
          </p:cNvPicPr>
          <p:nvPr/>
        </p:nvPicPr>
        <p:blipFill>
          <a:blip r:embed="rId4" cstate="print"/>
          <a:srcRect l="11628"/>
          <a:stretch>
            <a:fillRect/>
          </a:stretch>
        </p:blipFill>
        <p:spPr bwMode="auto">
          <a:xfrm rot="16200000">
            <a:off x="1250133" y="1035827"/>
            <a:ext cx="2714644" cy="3071834"/>
          </a:xfrm>
          <a:prstGeom prst="rect">
            <a:avLst/>
          </a:prstGeom>
          <a:noFill/>
        </p:spPr>
      </p:pic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30723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86182" y="642918"/>
            <a:ext cx="3357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Групповая ячейка №2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" name="Рисунок 9" descr="20190815_114854.jpg"/>
          <p:cNvPicPr>
            <a:picLocks noChangeAspect="1"/>
          </p:cNvPicPr>
          <p:nvPr/>
        </p:nvPicPr>
        <p:blipFill>
          <a:blip r:embed="rId6" cstate="print"/>
          <a:srcRect l="12273" r="16136"/>
          <a:stretch>
            <a:fillRect/>
          </a:stretch>
        </p:blipFill>
        <p:spPr>
          <a:xfrm rot="5400000">
            <a:off x="4153577" y="1918597"/>
            <a:ext cx="4572033" cy="3592311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3277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2773" name="Picture 6" descr="DSCN22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3500438"/>
            <a:ext cx="3095625" cy="2322512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  <p:pic>
        <p:nvPicPr>
          <p:cNvPr id="32774" name="Picture 7" descr="DSCN2269"/>
          <p:cNvPicPr>
            <a:picLocks noChangeAspect="1" noChangeArrowheads="1"/>
          </p:cNvPicPr>
          <p:nvPr/>
        </p:nvPicPr>
        <p:blipFill>
          <a:blip r:embed="rId4"/>
          <a:srcRect l="24638" r="9293"/>
          <a:stretch>
            <a:fillRect/>
          </a:stretch>
        </p:blipFill>
        <p:spPr bwMode="auto">
          <a:xfrm>
            <a:off x="3643306" y="500042"/>
            <a:ext cx="2473325" cy="2808288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  <p:pic>
        <p:nvPicPr>
          <p:cNvPr id="32775" name="Picture 8" descr="DSCN2267"/>
          <p:cNvPicPr>
            <a:picLocks noChangeAspect="1" noChangeArrowheads="1"/>
          </p:cNvPicPr>
          <p:nvPr/>
        </p:nvPicPr>
        <p:blipFill>
          <a:blip r:embed="rId5"/>
          <a:srcRect l="15056"/>
          <a:stretch>
            <a:fillRect/>
          </a:stretch>
        </p:blipFill>
        <p:spPr bwMode="auto">
          <a:xfrm>
            <a:off x="5572132" y="3429000"/>
            <a:ext cx="2838450" cy="2506662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34819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10547" t="24170" r="10937" b="6250"/>
          <a:stretch>
            <a:fillRect/>
          </a:stretch>
        </p:blipFill>
        <p:spPr bwMode="auto">
          <a:xfrm>
            <a:off x="714348" y="500042"/>
            <a:ext cx="7858148" cy="557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34819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2428860" y="1142984"/>
            <a:ext cx="58689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Групповая ячейка №3</a:t>
            </a:r>
          </a:p>
        </p:txBody>
      </p:sp>
      <p:pic>
        <p:nvPicPr>
          <p:cNvPr id="34822" name="Picture 8" descr="IMG_0791"/>
          <p:cNvPicPr>
            <a:picLocks noChangeAspect="1" noChangeArrowheads="1"/>
          </p:cNvPicPr>
          <p:nvPr/>
        </p:nvPicPr>
        <p:blipFill>
          <a:blip r:embed="rId3" cstate="print"/>
          <a:srcRect b="17217"/>
          <a:stretch>
            <a:fillRect/>
          </a:stretch>
        </p:blipFill>
        <p:spPr bwMode="auto">
          <a:xfrm>
            <a:off x="5557176" y="2357430"/>
            <a:ext cx="3023795" cy="2500330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  <p:pic>
        <p:nvPicPr>
          <p:cNvPr id="10" name="Рисунок 9" descr="20190815_115957.jp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rcRect t="21622" r="6756"/>
          <a:stretch>
            <a:fillRect/>
          </a:stretch>
        </p:blipFill>
        <p:spPr>
          <a:xfrm>
            <a:off x="642910" y="2357430"/>
            <a:ext cx="4786346" cy="2571768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3789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l="11133" t="18310" r="10937" b="13573"/>
          <a:stretch>
            <a:fillRect/>
          </a:stretch>
        </p:blipFill>
        <p:spPr bwMode="auto">
          <a:xfrm>
            <a:off x="714348" y="642918"/>
            <a:ext cx="7929618" cy="5544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Z:\фото в презентацию\IMG_4583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b="14286"/>
          <a:stretch>
            <a:fillRect/>
          </a:stretch>
        </p:blipFill>
        <p:spPr bwMode="auto">
          <a:xfrm>
            <a:off x="5000628" y="3714752"/>
            <a:ext cx="2571768" cy="2204373"/>
          </a:xfrm>
          <a:prstGeom prst="rect">
            <a:avLst/>
          </a:prstGeom>
          <a:noFill/>
        </p:spPr>
      </p:pic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3891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868" y="714356"/>
            <a:ext cx="371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Групповая ячейка №4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Рисунок 7" descr="20190815_1345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1214422"/>
            <a:ext cx="4064028" cy="2286016"/>
          </a:xfrm>
          <a:prstGeom prst="rect">
            <a:avLst/>
          </a:prstGeom>
        </p:spPr>
      </p:pic>
      <p:pic>
        <p:nvPicPr>
          <p:cNvPr id="9" name="Рисунок 8" descr="20190815_1346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11947" y="2488392"/>
            <a:ext cx="4190997" cy="235743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0963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" name="Рисунок 8" descr="20190815_134550.jpg"/>
          <p:cNvPicPr>
            <a:picLocks noChangeAspect="1"/>
          </p:cNvPicPr>
          <p:nvPr/>
        </p:nvPicPr>
        <p:blipFill>
          <a:blip r:embed="rId3" cstate="print"/>
          <a:srcRect l="7813"/>
          <a:stretch>
            <a:fillRect/>
          </a:stretch>
        </p:blipFill>
        <p:spPr>
          <a:xfrm>
            <a:off x="1071538" y="2143116"/>
            <a:ext cx="3500462" cy="2135876"/>
          </a:xfrm>
          <a:prstGeom prst="rect">
            <a:avLst/>
          </a:prstGeom>
        </p:spPr>
      </p:pic>
      <p:pic>
        <p:nvPicPr>
          <p:cNvPr id="10" name="Рисунок 9" descr="20190815_1347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13314" y="785793"/>
            <a:ext cx="3556025" cy="2214579"/>
          </a:xfrm>
          <a:prstGeom prst="rect">
            <a:avLst/>
          </a:prstGeom>
        </p:spPr>
      </p:pic>
      <p:pic>
        <p:nvPicPr>
          <p:cNvPr id="8" name="Рисунок 7" descr="IMG-20190816-WA0009.jpg"/>
          <p:cNvPicPr>
            <a:picLocks noChangeAspect="1"/>
          </p:cNvPicPr>
          <p:nvPr/>
        </p:nvPicPr>
        <p:blipFill>
          <a:blip r:embed="rId5"/>
          <a:srcRect l="12500" r="25000"/>
          <a:stretch>
            <a:fillRect/>
          </a:stretch>
        </p:blipFill>
        <p:spPr>
          <a:xfrm>
            <a:off x="5000628" y="3429000"/>
            <a:ext cx="3429024" cy="2386008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301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l="10547" t="16846" r="10351" b="13574"/>
          <a:stretch>
            <a:fillRect/>
          </a:stretch>
        </p:blipFill>
        <p:spPr bwMode="auto">
          <a:xfrm>
            <a:off x="642910" y="500042"/>
            <a:ext cx="8095021" cy="569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40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4038" name="Picture 8" descr="IMG_0769"/>
          <p:cNvPicPr>
            <a:picLocks noChangeAspect="1" noChangeArrowheads="1"/>
          </p:cNvPicPr>
          <p:nvPr/>
        </p:nvPicPr>
        <p:blipFill>
          <a:blip r:embed="rId3"/>
          <a:srcRect b="13668"/>
          <a:stretch>
            <a:fillRect/>
          </a:stretch>
        </p:blipFill>
        <p:spPr bwMode="auto">
          <a:xfrm>
            <a:off x="4906569" y="1785926"/>
            <a:ext cx="3640935" cy="3143272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357554" y="1000108"/>
            <a:ext cx="3110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Групповая ячейка №5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" name="Picture 2" descr="Z:\фото в презентацию\IMG_4682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l="12000"/>
          <a:stretch>
            <a:fillRect/>
          </a:stretch>
        </p:blipFill>
        <p:spPr bwMode="auto">
          <a:xfrm rot="16200000">
            <a:off x="1285852" y="1571612"/>
            <a:ext cx="3143272" cy="35719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8131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 l="10547" t="22705" r="10351" b="6982"/>
          <a:stretch>
            <a:fillRect/>
          </a:stretch>
        </p:blipFill>
        <p:spPr bwMode="auto">
          <a:xfrm>
            <a:off x="785786" y="642918"/>
            <a:ext cx="7786742" cy="553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99"/>
              </a:solidFill>
            </a:endParaRPr>
          </a:p>
        </p:txBody>
      </p:sp>
      <p:pic>
        <p:nvPicPr>
          <p:cNvPr id="4099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928662" y="1785926"/>
            <a:ext cx="73818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Проводим </a:t>
            </a:r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психиатрическое </a:t>
            </a:r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освидетельствование </a:t>
            </a:r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работников</a:t>
            </a:r>
            <a:endParaRPr lang="ru-RU" sz="4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915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9158" name="Picture 7" descr="IMG_0761"/>
          <p:cNvPicPr>
            <a:picLocks noChangeAspect="1" noChangeArrowheads="1"/>
          </p:cNvPicPr>
          <p:nvPr/>
        </p:nvPicPr>
        <p:blipFill>
          <a:blip r:embed="rId3" cstate="print"/>
          <a:srcRect b="13926"/>
          <a:stretch>
            <a:fillRect/>
          </a:stretch>
        </p:blipFill>
        <p:spPr bwMode="auto">
          <a:xfrm>
            <a:off x="5572132" y="1142984"/>
            <a:ext cx="2738882" cy="2357454"/>
          </a:xfrm>
          <a:prstGeom prst="rect">
            <a:avLst/>
          </a:prstGeom>
          <a:noFill/>
          <a:ln w="76200">
            <a:noFill/>
            <a:prstDash val="sysDot"/>
            <a:miter lim="800000"/>
            <a:headEnd/>
            <a:tailEnd/>
          </a:ln>
        </p:spPr>
      </p:pic>
      <p:pic>
        <p:nvPicPr>
          <p:cNvPr id="36866" name="Picture 2" descr="Z:\фото в презентацию\IMG_4708.JPG"/>
          <p:cNvPicPr>
            <a:picLocks noChangeAspect="1" noChangeArrowheads="1"/>
          </p:cNvPicPr>
          <p:nvPr/>
        </p:nvPicPr>
        <p:blipFill>
          <a:blip r:embed="rId4" cstate="print"/>
          <a:srcRect l="13158"/>
          <a:stretch>
            <a:fillRect/>
          </a:stretch>
        </p:blipFill>
        <p:spPr bwMode="auto">
          <a:xfrm rot="16200000">
            <a:off x="5822165" y="3464719"/>
            <a:ext cx="2357454" cy="271464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868" y="642918"/>
            <a:ext cx="4500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Групповая ячейка №6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2" name="Рисунок 11" descr="20190815_1839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7290" y="1285860"/>
            <a:ext cx="3714744" cy="2089544"/>
          </a:xfrm>
          <a:prstGeom prst="rect">
            <a:avLst/>
          </a:prstGeom>
        </p:spPr>
      </p:pic>
      <p:pic>
        <p:nvPicPr>
          <p:cNvPr id="14" name="Рисунок 13" descr="20190815_18395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57290" y="3786190"/>
            <a:ext cx="3667151" cy="214314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5603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3000364" y="428604"/>
            <a:ext cx="58689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Обновили стенды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 всех группах  и фойе МБДОУ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2" name="Рисунок 11" descr="20190815_120143.jpg"/>
          <p:cNvPicPr>
            <a:picLocks noChangeAspect="1"/>
          </p:cNvPicPr>
          <p:nvPr/>
        </p:nvPicPr>
        <p:blipFill>
          <a:blip r:embed="rId3" cstate="print"/>
          <a:srcRect r="8593"/>
          <a:stretch>
            <a:fillRect/>
          </a:stretch>
        </p:blipFill>
        <p:spPr>
          <a:xfrm>
            <a:off x="1285852" y="1428736"/>
            <a:ext cx="3857652" cy="2214571"/>
          </a:xfrm>
          <a:prstGeom prst="rect">
            <a:avLst/>
          </a:prstGeom>
        </p:spPr>
      </p:pic>
      <p:pic>
        <p:nvPicPr>
          <p:cNvPr id="15" name="Рисунок 14" descr="20190815_1147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522167" y="2478701"/>
            <a:ext cx="4473266" cy="2516212"/>
          </a:xfrm>
          <a:prstGeom prst="rect">
            <a:avLst/>
          </a:prstGeom>
        </p:spPr>
      </p:pic>
      <p:pic>
        <p:nvPicPr>
          <p:cNvPr id="16" name="Рисунок 15" descr="20190815_1552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852" y="3786190"/>
            <a:ext cx="3857652" cy="2169930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52227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1835150" y="3141663"/>
            <a:ext cx="58689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99"/>
              </a:solidFill>
            </a:endParaRPr>
          </a:p>
        </p:txBody>
      </p:sp>
      <p:pic>
        <p:nvPicPr>
          <p:cNvPr id="4099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000100" y="1142984"/>
            <a:ext cx="738187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II. </a:t>
            </a:r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рамках антитеррористических мероприятий приобрели </a:t>
            </a:r>
            <a:b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 счет бюджетных средств и сделали силами сотрудников:</a:t>
            </a:r>
            <a:endParaRPr lang="ru-RU" sz="4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2428868"/>
            <a:ext cx="5786478" cy="4175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</a:t>
            </a:r>
            <a: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Аккумуляторные батареи, импульсного источника электропитания устройств сопряжения УС "</a:t>
            </a:r>
            <a:r>
              <a:rPr lang="ru-RU" sz="36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Протон-ПС-А</a:t>
            </a: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",  УС "</a:t>
            </a:r>
            <a:r>
              <a:rPr lang="ru-RU" sz="36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Протон-ПС</a:t>
            </a: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(передача сообщений от шлейфов или ППКОП "Гранит") </a:t>
            </a:r>
            <a:endParaRPr lang="ru-RU" sz="4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Z:\Мои документы\2019-2020\ПРИЕМКА 2019\фото\IMG-20190815-WA0003.jpg"/>
          <p:cNvPicPr>
            <a:picLocks noChangeAspect="1" noChangeArrowheads="1"/>
          </p:cNvPicPr>
          <p:nvPr/>
        </p:nvPicPr>
        <p:blipFill>
          <a:blip r:embed="rId3"/>
          <a:srcRect b="47280"/>
          <a:stretch>
            <a:fillRect/>
          </a:stretch>
        </p:blipFill>
        <p:spPr bwMode="auto">
          <a:xfrm>
            <a:off x="785787" y="3429000"/>
            <a:ext cx="2506820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36513" y="-30162"/>
            <a:ext cx="9143999" cy="6857999"/>
          </a:xfrm>
          <a:prstGeom prst="frame">
            <a:avLst>
              <a:gd name="adj1" fmla="val 6237"/>
            </a:avLst>
          </a:prstGeom>
          <a:solidFill>
            <a:srgbClr val="FACBA4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sunset" dir="t">
              <a:rot lat="0" lon="0" rev="600000"/>
            </a:lightRig>
          </a:scene3d>
          <a:sp3d extrusionH="139700" contourW="12700" prstMaterial="softEdge">
            <a:bevelT w="133350" h="82550" prst="artDeco"/>
            <a:bevelB w="196850" h="146050"/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8435" name="Picture 5" descr="C:\Documents and Settings\Иятта\Рабочий стол\ЭТО СРОЧНО\Новая папка\0_71ee2_3b5f4d3d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81063" y="1989138"/>
            <a:ext cx="738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2000232" y="1142984"/>
            <a:ext cx="58689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Обновили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центральные ворота 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" name="Рисунок 8" descr="IMG_22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2285992"/>
            <a:ext cx="2643206" cy="2643206"/>
          </a:xfrm>
          <a:prstGeom prst="rect">
            <a:avLst/>
          </a:prstGeom>
        </p:spPr>
      </p:pic>
      <p:pic>
        <p:nvPicPr>
          <p:cNvPr id="10" name="Рисунок 9" descr="IMG_20190626_1156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2214554"/>
            <a:ext cx="3595681" cy="2696760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327</Words>
  <PresentationFormat>Экран (4:3)</PresentationFormat>
  <Paragraphs>61</Paragraphs>
  <Slides>62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Слайд 1</vt:lpstr>
      <vt:lpstr>Слайд 2</vt:lpstr>
      <vt:lpstr>          Демонтировали аварийный   установили  новый   навес для колясок </vt:lpstr>
      <vt:lpstr>          Проверили и спилили  опасные деревья в соответствии  с Актом городской приёмки  2018-2019 года </vt:lpstr>
      <vt:lpstr>           Заменили аварийные калитки на новые </vt:lpstr>
      <vt:lpstr>Слайд 6</vt:lpstr>
      <vt:lpstr>Слайд 7</vt:lpstr>
      <vt:lpstr>            Аккумуляторные батареи, импульсного источника электропитания устройств сопряжения УС "Протон-ПС-А",  УС "Протон-ПС" (передача сообщений от шлейфов или ППКОП "Гранит")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Фото-зону</vt:lpstr>
      <vt:lpstr>«Дерево  желаний» </vt:lpstr>
      <vt:lpstr>Поляну  развлечений и дружбы </vt:lpstr>
      <vt:lpstr>Пополнили «Гору сказок»</vt:lpstr>
      <vt:lpstr>Сделали игровую зону  «Весёлая рыбалка» </vt:lpstr>
      <vt:lpstr>Обновили образовательную площадку  «Познаваша»</vt:lpstr>
      <vt:lpstr>Обновили образовательную площадку  «Аллея ребусов»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           Провели  генеральные уборки и пополнили развивающий материал в музыкальном и спортивном залах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Uesr1</dc:creator>
  <cp:lastModifiedBy>Uesr1</cp:lastModifiedBy>
  <cp:revision>121</cp:revision>
  <dcterms:created xsi:type="dcterms:W3CDTF">2017-08-15T09:50:17Z</dcterms:created>
  <dcterms:modified xsi:type="dcterms:W3CDTF">2019-08-19T05:00:46Z</dcterms:modified>
</cp:coreProperties>
</file>