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9" r:id="rId4"/>
    <p:sldId id="261" r:id="rId5"/>
    <p:sldId id="262" r:id="rId6"/>
    <p:sldId id="284" r:id="rId7"/>
    <p:sldId id="277" r:id="rId8"/>
    <p:sldId id="335" r:id="rId9"/>
    <p:sldId id="285" r:id="rId10"/>
    <p:sldId id="275" r:id="rId11"/>
    <p:sldId id="270" r:id="rId12"/>
    <p:sldId id="278" r:id="rId13"/>
    <p:sldId id="339" r:id="rId14"/>
    <p:sldId id="340" r:id="rId15"/>
    <p:sldId id="341" r:id="rId16"/>
    <p:sldId id="290" r:id="rId17"/>
    <p:sldId id="293" r:id="rId18"/>
    <p:sldId id="308" r:id="rId19"/>
    <p:sldId id="291" r:id="rId20"/>
    <p:sldId id="294" r:id="rId21"/>
    <p:sldId id="289" r:id="rId22"/>
    <p:sldId id="295" r:id="rId23"/>
    <p:sldId id="297" r:id="rId24"/>
    <p:sldId id="299" r:id="rId25"/>
    <p:sldId id="336" r:id="rId26"/>
    <p:sldId id="338" r:id="rId27"/>
    <p:sldId id="298" r:id="rId28"/>
    <p:sldId id="301" r:id="rId29"/>
    <p:sldId id="302" r:id="rId30"/>
    <p:sldId id="303" r:id="rId31"/>
    <p:sldId id="306" r:id="rId32"/>
    <p:sldId id="310" r:id="rId33"/>
    <p:sldId id="312" r:id="rId34"/>
    <p:sldId id="318" r:id="rId35"/>
    <p:sldId id="314" r:id="rId36"/>
    <p:sldId id="315" r:id="rId37"/>
    <p:sldId id="317" r:id="rId38"/>
    <p:sldId id="320" r:id="rId39"/>
    <p:sldId id="322" r:id="rId40"/>
    <p:sldId id="324" r:id="rId41"/>
    <p:sldId id="325" r:id="rId42"/>
    <p:sldId id="334" r:id="rId43"/>
    <p:sldId id="330" r:id="rId44"/>
    <p:sldId id="33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930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5CBD-35AD-407D-A0E7-1CD0EF98C1B7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8B76F-1448-4B0B-B648-F095ADC70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8B76F-1448-4B0B-B648-F095ADC70D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8B76F-1448-4B0B-B648-F095ADC70D6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Рамка 6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6237"/>
              </a:avLst>
            </a:prstGeom>
            <a:solidFill>
              <a:srgbClr val="FACBA4"/>
            </a:solidFill>
            <a:ln>
              <a:solidFill>
                <a:srgbClr val="CCFFCC"/>
              </a:solidFill>
            </a:ln>
            <a:effectLst/>
            <a:scene3d>
              <a:camera prst="orthographicFront">
                <a:rot lat="0" lon="0" rev="0"/>
              </a:camera>
              <a:lightRig rig="sunset" dir="t">
                <a:rot lat="0" lon="0" rev="600000"/>
              </a:lightRig>
            </a:scene3d>
            <a:sp3d extrusionH="139700" contourW="12700" prstMaterial="softEdge">
              <a:bevelT w="133350" h="82550" prst="artDeco"/>
              <a:bevelB w="196850" h="146050"/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54" name="Picture 5" descr="C:\Documents and Settings\Иятта\Рабочий стол\ЭТО СРОЧНО\Новая папка\0_71ee2_3b5f4d3d_XL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3810000" cy="37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Группа 31"/>
            <p:cNvGrpSpPr>
              <a:grpSpLocks/>
            </p:cNvGrpSpPr>
            <p:nvPr/>
          </p:nvGrpSpPr>
          <p:grpSpPr bwMode="auto">
            <a:xfrm>
              <a:off x="5572132" y="4286256"/>
              <a:ext cx="3377818" cy="2372628"/>
              <a:chOff x="5572132" y="4286256"/>
              <a:chExt cx="3377818" cy="2372628"/>
            </a:xfrm>
          </p:grpSpPr>
          <p:pic>
            <p:nvPicPr>
              <p:cNvPr id="2056" name="Picture 15" descr="C:\Documents and Settings\Иятта\Рабочий стол\ЭТО СРОЧНО\Новая папка\school2426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86446" y="4286256"/>
                <a:ext cx="3163504" cy="2372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7" name="Picture 19" descr="C:\Documents and Settings\Иятта\Рабочий стол\ЭТО СРОЧНО\Новая папка\1494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572132" y="5429264"/>
                <a:ext cx="1214446" cy="1101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8" name="Picture 25" descr="C:\Documents and Settings\Иятта\Рабочий стол\ЭТО СРОЧНО\Новая папка\LZ0W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2599567">
                <a:off x="5952081" y="5492163"/>
                <a:ext cx="841638" cy="608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1643042" y="1500174"/>
            <a:ext cx="6529388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Улучшение условий, материально – технического обеспечения и пополнение РППС в соответствии с ФГОС ДО и ООП в  МБДОУ № 27 </a:t>
            </a:r>
          </a:p>
          <a:p>
            <a:pPr algn="ctr"/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подготовке </a:t>
            </a:r>
            <a:b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 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2018 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учебному году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1000108"/>
            <a:ext cx="5429288" cy="417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Приобрели детскую </a:t>
            </a:r>
            <a:b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мягкую мебель (кресла, бескаркасные диванчики, диваны) во все группы МБДОУ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Z:\Мои документы\2018-2019\ПРИЁМКА 18-19\фото\IMG_9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500306"/>
            <a:ext cx="2286016" cy="2286016"/>
          </a:xfrm>
          <a:prstGeom prst="rect">
            <a:avLst/>
          </a:prstGeom>
          <a:noFill/>
        </p:spPr>
      </p:pic>
      <p:pic>
        <p:nvPicPr>
          <p:cNvPr id="6148" name="Picture 4" descr="Z:\Мои документы\2018-2019\ПРИЁМКА 18-19\фото\IMG_9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428868"/>
            <a:ext cx="2286016" cy="2286016"/>
          </a:xfrm>
          <a:prstGeom prst="rect">
            <a:avLst/>
          </a:prstGeom>
          <a:noFill/>
        </p:spPr>
      </p:pic>
      <p:pic>
        <p:nvPicPr>
          <p:cNvPr id="6149" name="Picture 5" descr="Z:\Мои документы\2018-2019\ПРИЁМКА 18-19\фото\IMG_9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571876"/>
            <a:ext cx="2571768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1142984"/>
            <a:ext cx="5543560" cy="417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Приобрели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мягкие модули во все группы МБДОУ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Z:\фото в презентацию\IMG_465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53488"/>
          <a:stretch>
            <a:fillRect/>
          </a:stretch>
        </p:blipFill>
        <p:spPr bwMode="auto">
          <a:xfrm>
            <a:off x="3929058" y="2071678"/>
            <a:ext cx="1428760" cy="3071834"/>
          </a:xfrm>
          <a:prstGeom prst="rect">
            <a:avLst/>
          </a:prstGeom>
          <a:noFill/>
        </p:spPr>
      </p:pic>
      <p:pic>
        <p:nvPicPr>
          <p:cNvPr id="23554" name="Picture 2" descr="Z:\Мои документы\2018-2019\ПРИЁМКА 18-19\фото\IMG_9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062224"/>
            <a:ext cx="2786082" cy="2786082"/>
          </a:xfrm>
          <a:prstGeom prst="rect">
            <a:avLst/>
          </a:prstGeom>
          <a:noFill/>
        </p:spPr>
      </p:pic>
      <p:pic>
        <p:nvPicPr>
          <p:cNvPr id="23555" name="Picture 3" descr="Z:\Мои документы\2018-2019\ПРИЁМКА 18-19\фото\IMG_9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071810"/>
            <a:ext cx="2776496" cy="2776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1285860"/>
            <a:ext cx="5929354" cy="417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Приобрели шкаф </a:t>
            </a:r>
            <a:b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«Наши достижения», 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Z:\Мои документы\2018-2019\ПРИЁМКА 18-19\фото\IMG_9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500430" y="2285992"/>
            <a:ext cx="350046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285860"/>
            <a:ext cx="5929354" cy="41753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Приобрели</a:t>
            </a:r>
            <a:b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передвижные стойки для </a:t>
            </a:r>
            <a:r>
              <a:rPr lang="ru-RU" sz="3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банеров</a:t>
            </a:r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Z:\Мои документы\2017-2018\Конкурсы\Самая благоустроенная территория\фото от Андрея\_MG_3126.JPG"/>
          <p:cNvPicPr>
            <a:picLocks noChangeAspect="1" noChangeArrowheads="1"/>
          </p:cNvPicPr>
          <p:nvPr/>
        </p:nvPicPr>
        <p:blipFill>
          <a:blip r:embed="rId3" cstate="print"/>
          <a:srcRect t="11111" r="3333" b="8889"/>
          <a:stretch>
            <a:fillRect/>
          </a:stretch>
        </p:blipFill>
        <p:spPr bwMode="auto">
          <a:xfrm>
            <a:off x="3000364" y="2500306"/>
            <a:ext cx="3214710" cy="3393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1000108"/>
            <a:ext cx="5929354" cy="41753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Приобрели стенды для совместных образовательных проектов детей и родителей во все группы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Z:\Мои документы\2018-2019\ПРИЁМКА 18-19\фото\IMG_9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285992"/>
            <a:ext cx="3714776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428736"/>
            <a:ext cx="5929354" cy="417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Приобрели передвижные стойки  на колёсах для совместных образовательных проектов детей и родителей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Z:\Мои документы\2018-2019\ПРИЁМКА 18-19\фото\IMG_96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643182"/>
            <a:ext cx="3357586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357290" y="1928802"/>
            <a:ext cx="68770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IV. </a:t>
            </a:r>
            <a:r>
              <a:rPr lang="ru-RU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Сделано силами </a:t>
            </a:r>
            <a:r>
              <a:rPr lang="ru-RU" sz="54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родителей и сотрудников </a:t>
            </a:r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территории:</a:t>
            </a:r>
            <a:endParaRPr lang="ru-RU" sz="5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3143240" y="571480"/>
            <a:ext cx="58689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Осуществили ремонт и покраску входной группы и приобрели «Скамью примирения»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2" name="Picture 2" descr="Z:\Мои документы\2017-2018\Конкурсы\Самая благоустроенная территория\фото от Андрея\_MG_3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459130"/>
            <a:ext cx="2571768" cy="2815848"/>
          </a:xfrm>
          <a:prstGeom prst="rect">
            <a:avLst/>
          </a:prstGeom>
          <a:noFill/>
        </p:spPr>
      </p:pic>
      <p:pic>
        <p:nvPicPr>
          <p:cNvPr id="10243" name="Picture 3" descr="Z:\Мои документы\2017-2018\Конкурсы\Самая благоустроенная территория\фото от Андрея\_MG_3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86058"/>
            <a:ext cx="3536181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1214422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Создали на территории единое образовательное пространство...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Z:\Мои документы\2017-2018\Конкурсы\Самая благоустроенная территория\фото от Андрея\_MG_3118.JPG"/>
          <p:cNvPicPr>
            <a:picLocks noChangeAspect="1" noChangeArrowheads="1"/>
          </p:cNvPicPr>
          <p:nvPr/>
        </p:nvPicPr>
        <p:blipFill>
          <a:blip r:embed="rId3"/>
          <a:srcRect r="50000" b="83316"/>
          <a:stretch>
            <a:fillRect/>
          </a:stretch>
        </p:blipFill>
        <p:spPr bwMode="auto">
          <a:xfrm>
            <a:off x="1000100" y="2500306"/>
            <a:ext cx="7430156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536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571736" y="1000108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...Навели порядок на участках всех групп...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195" name="Picture 3" descr="Z:\Мои документы\2017-2018\Конкурсы\Самая благоустроенная территория\фото от Андрея\_MG_3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14620"/>
            <a:ext cx="3750495" cy="2500330"/>
          </a:xfrm>
          <a:prstGeom prst="rect">
            <a:avLst/>
          </a:prstGeom>
          <a:noFill/>
        </p:spPr>
      </p:pic>
      <p:pic>
        <p:nvPicPr>
          <p:cNvPr id="8196" name="Picture 4" descr="Z:\Мои документы\2017-2018\Конкурсы\Самая благоустроенная территория\фото от Андрея\_MG_3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714620"/>
            <a:ext cx="3643337" cy="24288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81063" y="1989138"/>
            <a:ext cx="73818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I.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Сделаны ремонты </a:t>
            </a: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 счет </a:t>
            </a:r>
            <a:r>
              <a:rPr lang="ru-RU" sz="4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бюджетных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средств по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предписаниям: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945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642918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...Осуществили ремонт и покраску оборудования и веранд всех групп... </a:t>
            </a:r>
            <a:endParaRPr lang="ru-RU" sz="3200" dirty="0"/>
          </a:p>
        </p:txBody>
      </p:sp>
      <p:pic>
        <p:nvPicPr>
          <p:cNvPr id="11266" name="Picture 2" descr="Z:\Мои документы\2017-2018\Конкурсы\Самая благоустроенная территория\фото от Андрея\_MG_3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89" y="2214554"/>
            <a:ext cx="2893239" cy="1928826"/>
          </a:xfrm>
          <a:prstGeom prst="rect">
            <a:avLst/>
          </a:prstGeom>
          <a:noFill/>
        </p:spPr>
      </p:pic>
      <p:pic>
        <p:nvPicPr>
          <p:cNvPr id="11269" name="Picture 5" descr="Z:\Мои документы\2017-2018\Конкурсы\Самая благоустроенная территория\фото от Андрея\_MG_3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357694"/>
            <a:ext cx="2643206" cy="1762137"/>
          </a:xfrm>
          <a:prstGeom prst="rect">
            <a:avLst/>
          </a:prstGeom>
          <a:noFill/>
        </p:spPr>
      </p:pic>
      <p:pic>
        <p:nvPicPr>
          <p:cNvPr id="11271" name="Picture 7" descr="Z:\Мои документы\2017-2018\Конкурсы\Самая благоустроенная территория\фото от Андрея\_MG_3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214554"/>
            <a:ext cx="2900210" cy="19334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6387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2571736" y="928670"/>
            <a:ext cx="58689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...Изготовили новое и отремонтировали старое игровое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оборудование на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участках...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18" name="Picture 2" descr="Z:\Мои документы\2017-2018\Конкурсы\Самая благоустроенная территория\фото от Андрея\_MG_3132.JPG"/>
          <p:cNvPicPr>
            <a:picLocks noChangeAspect="1" noChangeArrowheads="1"/>
          </p:cNvPicPr>
          <p:nvPr/>
        </p:nvPicPr>
        <p:blipFill>
          <a:blip r:embed="rId3" cstate="print"/>
          <a:srcRect l="20305" r="18778"/>
          <a:stretch>
            <a:fillRect/>
          </a:stretch>
        </p:blipFill>
        <p:spPr bwMode="auto">
          <a:xfrm>
            <a:off x="1643042" y="2571744"/>
            <a:ext cx="2928958" cy="3276889"/>
          </a:xfrm>
          <a:prstGeom prst="rect">
            <a:avLst/>
          </a:prstGeom>
          <a:noFill/>
        </p:spPr>
      </p:pic>
      <p:pic>
        <p:nvPicPr>
          <p:cNvPr id="10" name="Picture 2" descr="Z:\Мои документы\2017-2018\Конкурсы\Самая благоустроенная территория\фото от Андрея\_MG_3131.JPG"/>
          <p:cNvPicPr>
            <a:picLocks noChangeAspect="1" noChangeArrowheads="1"/>
          </p:cNvPicPr>
          <p:nvPr/>
        </p:nvPicPr>
        <p:blipFill>
          <a:blip r:embed="rId4" cstate="print"/>
          <a:srcRect t="4167"/>
          <a:stretch>
            <a:fillRect/>
          </a:stretch>
        </p:blipFill>
        <p:spPr bwMode="auto">
          <a:xfrm>
            <a:off x="5357818" y="2571744"/>
            <a:ext cx="2286016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048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Picture 4" descr="Z:\Мои документы\2017-2018\Конкурсы\Самая благоустроенная территория\фото от Андрея\_MG_3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3471714" cy="2314476"/>
          </a:xfrm>
          <a:prstGeom prst="rect">
            <a:avLst/>
          </a:prstGeom>
          <a:noFill/>
        </p:spPr>
      </p:pic>
      <p:pic>
        <p:nvPicPr>
          <p:cNvPr id="9" name="Picture 3" descr="Z:\Мои документы\2017-2018\Конкурсы\Самая благоустроенная территория\фото от Андрея\_MG_3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571612"/>
            <a:ext cx="2714644" cy="4071966"/>
          </a:xfrm>
          <a:prstGeom prst="rect">
            <a:avLst/>
          </a:prstGeom>
          <a:noFill/>
        </p:spPr>
      </p:pic>
      <p:pic>
        <p:nvPicPr>
          <p:cNvPr id="12290" name="Picture 2" descr="Z:\Мои документы\2017-2018\Конкурсы\Самая благоустроенная территория\фото от Андрея\_MG_31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000108"/>
            <a:ext cx="3429023" cy="2286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571736" y="857232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...Своими силами сделали новое спортивное оборудование...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38" name="Picture 2" descr="Z:\Мои документы\2017-2018\Конкурсы\Самая благоустроенная территория\фото от Андрея\_MG_3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85926"/>
            <a:ext cx="2786082" cy="4179123"/>
          </a:xfrm>
          <a:prstGeom prst="rect">
            <a:avLst/>
          </a:prstGeom>
          <a:noFill/>
        </p:spPr>
      </p:pic>
      <p:pic>
        <p:nvPicPr>
          <p:cNvPr id="14339" name="Picture 3" descr="Z:\Мои документы\2017-2018\Конкурсы\Самая благоустроенная территория\фото от Андрея\_MG_3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785925"/>
            <a:ext cx="2786082" cy="41791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1000108"/>
            <a:ext cx="6429420" cy="417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</a:t>
            </a:r>
            <a:r>
              <a:rPr lang="ru-RU" sz="27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Создали образовательные площадки: «Школа королевы Геры», «Гора сказок», «Поляна развлечений и дружбы»,  «Лаборатория «</a:t>
            </a:r>
            <a:r>
              <a:rPr lang="ru-RU" sz="27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Познаваша</a:t>
            </a:r>
            <a:r>
              <a:rPr lang="ru-RU" sz="27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»», «Клуб шашки +» и др. ...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Z:\Мои документы\2017-2018\Конкурсы\Самая благоустроенная территория\фото от Андрея\_MG_3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071678"/>
            <a:ext cx="2857520" cy="1905013"/>
          </a:xfrm>
          <a:prstGeom prst="rect">
            <a:avLst/>
          </a:prstGeom>
          <a:noFill/>
        </p:spPr>
      </p:pic>
      <p:pic>
        <p:nvPicPr>
          <p:cNvPr id="13315" name="Picture 3" descr="Z:\Мои документы\2017-2018\Конкурсы\Самая благоустроенная территория\фото от Андрея\_MG_3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1500166" y="4071942"/>
            <a:ext cx="2857520" cy="1952638"/>
          </a:xfrm>
          <a:prstGeom prst="rect">
            <a:avLst/>
          </a:prstGeom>
          <a:noFill/>
        </p:spPr>
      </p:pic>
      <p:pic>
        <p:nvPicPr>
          <p:cNvPr id="13316" name="Picture 4" descr="Z:\Мои документы\2017-2018\Конкурсы\Самая благоустроенная территория\фото от Андрея\_MG_3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143116"/>
            <a:ext cx="2786082" cy="1857389"/>
          </a:xfrm>
          <a:prstGeom prst="rect">
            <a:avLst/>
          </a:prstGeom>
          <a:noFill/>
        </p:spPr>
      </p:pic>
      <p:pic>
        <p:nvPicPr>
          <p:cNvPr id="13317" name="Picture 5" descr="Z:\Мои документы\2017-2018\Конкурсы\Самая благоустроенная территория\фото от Андрея\_MG_31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143380"/>
            <a:ext cx="1285884" cy="1928826"/>
          </a:xfrm>
          <a:prstGeom prst="rect">
            <a:avLst/>
          </a:prstGeom>
          <a:noFill/>
        </p:spPr>
      </p:pic>
      <p:pic>
        <p:nvPicPr>
          <p:cNvPr id="13319" name="Picture 7" descr="Z:\Мои документы\2017-2018\Конкурсы\Самая благоустроенная территория\фото от Андрея\_MG_31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143380"/>
            <a:ext cx="1285884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071670" y="857232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...Отремонтировали уличный бассейн...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5" name="Picture 9" descr="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785926"/>
            <a:ext cx="5526103" cy="4122686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500298" y="857232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...Освежили «Экологическую тропу»...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362" name="Picture 2" descr="Z:\Мои документы\2017-2018\Конкурсы\Самая благоустроенная территория\фото от Андрея\_MG_3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736"/>
            <a:ext cx="2678925" cy="1785950"/>
          </a:xfrm>
          <a:prstGeom prst="rect">
            <a:avLst/>
          </a:prstGeom>
          <a:noFill/>
        </p:spPr>
      </p:pic>
      <p:pic>
        <p:nvPicPr>
          <p:cNvPr id="15363" name="Picture 3" descr="Z:\Мои документы\2017-2018\Конкурсы\Самая благоустроенная территория\фото от Андрея\_MG_3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857496"/>
            <a:ext cx="2364425" cy="1576283"/>
          </a:xfrm>
          <a:prstGeom prst="rect">
            <a:avLst/>
          </a:prstGeom>
          <a:noFill/>
        </p:spPr>
      </p:pic>
      <p:pic>
        <p:nvPicPr>
          <p:cNvPr id="15364" name="Picture 4" descr="Z:\Мои документы\2017-2018\Конкурсы\Самая благоустроенная территория\фото от Андрея\_MG_3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286256"/>
            <a:ext cx="2714644" cy="1809763"/>
          </a:xfrm>
          <a:prstGeom prst="rect">
            <a:avLst/>
          </a:prstGeom>
          <a:noFill/>
        </p:spPr>
      </p:pic>
      <p:pic>
        <p:nvPicPr>
          <p:cNvPr id="15365" name="Picture 5" descr="Z:\Мои документы\2017-2018\Конкурсы\Самая благоустроенная территория\фото от Андрея\_MG_3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785926"/>
            <a:ext cx="2457352" cy="36860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355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00166" y="1714488"/>
            <a:ext cx="685325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Силами родителей и сотрудников навели </a:t>
            </a:r>
            <a:r>
              <a:rPr lang="ru-RU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порядок, </a:t>
            </a:r>
            <a:endParaRPr lang="ru-RU" sz="40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подкрасили, отмыли все 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помещения 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МБДОУ: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457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 l="6640" t="17041" r="6054" b="5322"/>
          <a:stretch>
            <a:fillRect/>
          </a:stretch>
        </p:blipFill>
        <p:spPr bwMode="auto">
          <a:xfrm>
            <a:off x="785786" y="571480"/>
            <a:ext cx="7643866" cy="543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Z:\фото в презентацию\IMG_4546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 l="9563" r="10749"/>
          <a:stretch>
            <a:fillRect/>
          </a:stretch>
        </p:blipFill>
        <p:spPr bwMode="auto">
          <a:xfrm rot="10800000" flipH="1" flipV="1">
            <a:off x="5143504" y="2285992"/>
            <a:ext cx="3166002" cy="3000396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560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627313" y="549275"/>
            <a:ext cx="58689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№1</a:t>
            </a:r>
          </a:p>
        </p:txBody>
      </p:sp>
      <p:pic>
        <p:nvPicPr>
          <p:cNvPr id="21506" name="Picture 2" descr="Z:\фото в презентацию\IMG_4634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28794" y="2285992"/>
            <a:ext cx="3000396" cy="3000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158162" cy="417530"/>
          </a:xfrm>
        </p:spPr>
        <p:txBody>
          <a:bodyPr>
            <a:normAutofit fontScale="90000"/>
          </a:bodyPr>
          <a:lstStyle/>
          <a:p>
            <a:pPr>
              <a:tabLst>
                <a:tab pos="7800975" algn="l"/>
              </a:tabLst>
            </a:pPr>
            <a:r>
              <a:rPr lang="ru-RU" dirty="0" smtClean="0"/>
              <a:t>      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Выполнили работы по усилению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конструкций  эвакуационных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лестниц силами подрядчиков в группах №№ 5,6 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Мои документы\2018-2019\ПРИЁМКА 18-19\фото\IMG_9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928934"/>
            <a:ext cx="2643206" cy="2643206"/>
          </a:xfrm>
          <a:prstGeom prst="rect">
            <a:avLst/>
          </a:prstGeom>
          <a:noFill/>
        </p:spPr>
      </p:pic>
      <p:pic>
        <p:nvPicPr>
          <p:cNvPr id="6" name="Picture 3" descr="Z:\Мои документы\2018-2019\ПРИЁМКА 18-19\фото\IMG_9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928934"/>
            <a:ext cx="2633620" cy="263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6627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29" name="Picture 6" descr="IMG_0699"/>
          <p:cNvPicPr>
            <a:picLocks noChangeAspect="1" noChangeArrowheads="1"/>
          </p:cNvPicPr>
          <p:nvPr/>
        </p:nvPicPr>
        <p:blipFill>
          <a:blip r:embed="rId3"/>
          <a:srcRect b="14454"/>
          <a:stretch>
            <a:fillRect/>
          </a:stretch>
        </p:blipFill>
        <p:spPr bwMode="auto">
          <a:xfrm>
            <a:off x="1042988" y="2708275"/>
            <a:ext cx="3347736" cy="2863865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26630" name="Picture 8" descr="IMG_0749"/>
          <p:cNvPicPr>
            <a:picLocks noChangeAspect="1" noChangeArrowheads="1"/>
          </p:cNvPicPr>
          <p:nvPr/>
        </p:nvPicPr>
        <p:blipFill>
          <a:blip r:embed="rId4"/>
          <a:srcRect b="13274"/>
          <a:stretch>
            <a:fillRect/>
          </a:stretch>
        </p:blipFill>
        <p:spPr bwMode="auto">
          <a:xfrm>
            <a:off x="4716463" y="981075"/>
            <a:ext cx="3563937" cy="3090867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96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6445" t="17578" r="6250" b="4785"/>
          <a:stretch>
            <a:fillRect/>
          </a:stretch>
        </p:blipFill>
        <p:spPr bwMode="auto">
          <a:xfrm>
            <a:off x="785786" y="642918"/>
            <a:ext cx="7715304" cy="548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7" descr="IMG_0739"/>
          <p:cNvPicPr>
            <a:picLocks noChangeAspect="1" noChangeArrowheads="1"/>
          </p:cNvPicPr>
          <p:nvPr/>
        </p:nvPicPr>
        <p:blipFill>
          <a:blip r:embed="rId3" cstate="print"/>
          <a:srcRect t="14173" b="14908"/>
          <a:stretch>
            <a:fillRect/>
          </a:stretch>
        </p:blipFill>
        <p:spPr bwMode="auto">
          <a:xfrm>
            <a:off x="3357554" y="4071942"/>
            <a:ext cx="3024188" cy="2144725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37890" name="Picture 2" descr="Z:\фото в презентацию\IMG_4698.JPG"/>
          <p:cNvPicPr>
            <a:picLocks noChangeAspect="1" noChangeArrowheads="1"/>
          </p:cNvPicPr>
          <p:nvPr/>
        </p:nvPicPr>
        <p:blipFill>
          <a:blip r:embed="rId4" cstate="print"/>
          <a:srcRect l="11628"/>
          <a:stretch>
            <a:fillRect/>
          </a:stretch>
        </p:blipFill>
        <p:spPr bwMode="auto">
          <a:xfrm rot="16200000">
            <a:off x="1250133" y="1035827"/>
            <a:ext cx="2714644" cy="3071834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072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86182" y="642918"/>
            <a:ext cx="335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№2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25" name="Picture 6" descr="IMG_0732"/>
          <p:cNvPicPr>
            <a:picLocks noChangeAspect="1" noChangeArrowheads="1"/>
          </p:cNvPicPr>
          <p:nvPr/>
        </p:nvPicPr>
        <p:blipFill>
          <a:blip r:embed="rId6" cstate="print"/>
          <a:srcRect b="12598"/>
          <a:stretch>
            <a:fillRect/>
          </a:stretch>
        </p:blipFill>
        <p:spPr bwMode="auto">
          <a:xfrm>
            <a:off x="5500694" y="1285860"/>
            <a:ext cx="3024188" cy="2643206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277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73" name="Picture 6" descr="DSCN22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500438"/>
            <a:ext cx="3095625" cy="2322512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32774" name="Picture 7" descr="DSCN2269"/>
          <p:cNvPicPr>
            <a:picLocks noChangeAspect="1" noChangeArrowheads="1"/>
          </p:cNvPicPr>
          <p:nvPr/>
        </p:nvPicPr>
        <p:blipFill>
          <a:blip r:embed="rId4"/>
          <a:srcRect l="24638" r="9293"/>
          <a:stretch>
            <a:fillRect/>
          </a:stretch>
        </p:blipFill>
        <p:spPr bwMode="auto">
          <a:xfrm>
            <a:off x="3643306" y="500042"/>
            <a:ext cx="2473325" cy="2808288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32775" name="Picture 8" descr="DSCN2267"/>
          <p:cNvPicPr>
            <a:picLocks noChangeAspect="1" noChangeArrowheads="1"/>
          </p:cNvPicPr>
          <p:nvPr/>
        </p:nvPicPr>
        <p:blipFill>
          <a:blip r:embed="rId5"/>
          <a:srcRect l="15056"/>
          <a:stretch>
            <a:fillRect/>
          </a:stretch>
        </p:blipFill>
        <p:spPr bwMode="auto">
          <a:xfrm>
            <a:off x="5572132" y="3429000"/>
            <a:ext cx="2838450" cy="2506662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481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 l="6445" t="16113" r="6250" b="6982"/>
          <a:stretch>
            <a:fillRect/>
          </a:stretch>
        </p:blipFill>
        <p:spPr bwMode="auto">
          <a:xfrm>
            <a:off x="1142976" y="1000108"/>
            <a:ext cx="7215238" cy="508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481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428860" y="1142984"/>
            <a:ext cx="58689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№3</a:t>
            </a:r>
          </a:p>
        </p:txBody>
      </p:sp>
      <p:pic>
        <p:nvPicPr>
          <p:cNvPr id="34822" name="Picture 8" descr="IMG_0791"/>
          <p:cNvPicPr>
            <a:picLocks noChangeAspect="1" noChangeArrowheads="1"/>
          </p:cNvPicPr>
          <p:nvPr/>
        </p:nvPicPr>
        <p:blipFill>
          <a:blip r:embed="rId3" cstate="print"/>
          <a:srcRect b="17217"/>
          <a:stretch>
            <a:fillRect/>
          </a:stretch>
        </p:blipFill>
        <p:spPr bwMode="auto">
          <a:xfrm>
            <a:off x="4899278" y="2143116"/>
            <a:ext cx="3542160" cy="2928958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9" name="Picture 3" descr="Z:\фото в презентацию\IMG_4651.JPG"/>
          <p:cNvPicPr>
            <a:picLocks noChangeAspect="1" noChangeArrowheads="1"/>
          </p:cNvPicPr>
          <p:nvPr/>
        </p:nvPicPr>
        <p:blipFill>
          <a:blip r:embed="rId4" cstate="print"/>
          <a:srcRect b="15556"/>
          <a:stretch>
            <a:fillRect/>
          </a:stretch>
        </p:blipFill>
        <p:spPr bwMode="auto">
          <a:xfrm>
            <a:off x="1285851" y="2143116"/>
            <a:ext cx="3468503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584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846" name="Picture 7" descr="IMG_0785"/>
          <p:cNvPicPr>
            <a:picLocks noChangeAspect="1" noChangeArrowheads="1"/>
          </p:cNvPicPr>
          <p:nvPr/>
        </p:nvPicPr>
        <p:blipFill>
          <a:blip r:embed="rId3"/>
          <a:srcRect b="14583"/>
          <a:stretch>
            <a:fillRect/>
          </a:stretch>
        </p:blipFill>
        <p:spPr bwMode="auto">
          <a:xfrm>
            <a:off x="928662" y="2143116"/>
            <a:ext cx="3429024" cy="2928958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8" name="Picture 7" descr="IMG_0784"/>
          <p:cNvPicPr>
            <a:picLocks noChangeAspect="1" noChangeArrowheads="1"/>
          </p:cNvPicPr>
          <p:nvPr/>
        </p:nvPicPr>
        <p:blipFill>
          <a:blip r:embed="rId4" cstate="print"/>
          <a:srcRect b="13043"/>
          <a:stretch>
            <a:fillRect/>
          </a:stretch>
        </p:blipFill>
        <p:spPr bwMode="auto">
          <a:xfrm>
            <a:off x="4929190" y="2143116"/>
            <a:ext cx="3286147" cy="2857520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789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6445" t="16846" r="5664" b="5517"/>
          <a:stretch>
            <a:fillRect/>
          </a:stretch>
        </p:blipFill>
        <p:spPr bwMode="auto">
          <a:xfrm>
            <a:off x="1000100" y="785794"/>
            <a:ext cx="7500990" cy="53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:\фото в презентацию\IMG_458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b="14286"/>
          <a:stretch>
            <a:fillRect/>
          </a:stretch>
        </p:blipFill>
        <p:spPr bwMode="auto">
          <a:xfrm>
            <a:off x="1000100" y="1928802"/>
            <a:ext cx="3667150" cy="3143272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89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3" name="Picture 3" descr="Z:\фото в презентацию\IMG_4639.JPG"/>
          <p:cNvPicPr>
            <a:picLocks noChangeAspect="1" noChangeArrowheads="1"/>
          </p:cNvPicPr>
          <p:nvPr/>
        </p:nvPicPr>
        <p:blipFill>
          <a:blip r:embed="rId4" cstate="print"/>
          <a:srcRect b="13769"/>
          <a:stretch>
            <a:fillRect/>
          </a:stretch>
        </p:blipFill>
        <p:spPr bwMode="auto">
          <a:xfrm>
            <a:off x="4917783" y="1928802"/>
            <a:ext cx="3645159" cy="31432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928670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№4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096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65" name="Picture 6" descr="IMG_0795"/>
          <p:cNvPicPr>
            <a:picLocks noChangeAspect="1" noChangeArrowheads="1"/>
          </p:cNvPicPr>
          <p:nvPr/>
        </p:nvPicPr>
        <p:blipFill>
          <a:blip r:embed="rId3"/>
          <a:srcRect b="13135"/>
          <a:stretch>
            <a:fillRect/>
          </a:stretch>
        </p:blipFill>
        <p:spPr bwMode="auto">
          <a:xfrm>
            <a:off x="5143504" y="714356"/>
            <a:ext cx="3371850" cy="2928958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40966" name="Picture 7" descr="IMG_0796"/>
          <p:cNvPicPr>
            <a:picLocks noChangeAspect="1" noChangeArrowheads="1"/>
          </p:cNvPicPr>
          <p:nvPr/>
        </p:nvPicPr>
        <p:blipFill>
          <a:blip r:embed="rId4"/>
          <a:srcRect b="14065"/>
          <a:stretch>
            <a:fillRect/>
          </a:stretch>
        </p:blipFill>
        <p:spPr bwMode="auto">
          <a:xfrm>
            <a:off x="900113" y="2478088"/>
            <a:ext cx="3600450" cy="3094052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785794"/>
            <a:ext cx="61436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Выполнили работы по замене дверей эвакуационных                 выходов силами подрядчиков в группах №№ 5,6</a:t>
            </a:r>
            <a:endParaRPr lang="ru-RU" sz="3200" dirty="0"/>
          </a:p>
        </p:txBody>
      </p:sp>
      <p:pic>
        <p:nvPicPr>
          <p:cNvPr id="2050" name="Picture 2" descr="Z:\Мои документы\2018-2019\ПРИЁМКА 18-19\фото\IMG_9694.JPG"/>
          <p:cNvPicPr>
            <a:picLocks noChangeAspect="1" noChangeArrowheads="1"/>
          </p:cNvPicPr>
          <p:nvPr/>
        </p:nvPicPr>
        <p:blipFill>
          <a:blip r:embed="rId3" cstate="print"/>
          <a:srcRect l="17143" t="8571" b="25714"/>
          <a:stretch>
            <a:fillRect/>
          </a:stretch>
        </p:blipFill>
        <p:spPr bwMode="auto">
          <a:xfrm rot="16200000">
            <a:off x="2071670" y="3143248"/>
            <a:ext cx="2500330" cy="2357454"/>
          </a:xfrm>
          <a:prstGeom prst="rect">
            <a:avLst/>
          </a:prstGeom>
          <a:noFill/>
        </p:spPr>
      </p:pic>
      <p:pic>
        <p:nvPicPr>
          <p:cNvPr id="2051" name="Picture 3" descr="Z:\Мои документы\2018-2019\ПРИЁМКА 18-19\фото\IMG_96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143504" y="3071810"/>
            <a:ext cx="2500330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301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6445" t="17578" r="5664" b="4785"/>
          <a:stretch>
            <a:fillRect/>
          </a:stretch>
        </p:blipFill>
        <p:spPr bwMode="auto">
          <a:xfrm>
            <a:off x="1071538" y="857232"/>
            <a:ext cx="727858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40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8" name="Picture 8" descr="IMG_0769"/>
          <p:cNvPicPr>
            <a:picLocks noChangeAspect="1" noChangeArrowheads="1"/>
          </p:cNvPicPr>
          <p:nvPr/>
        </p:nvPicPr>
        <p:blipFill>
          <a:blip r:embed="rId3"/>
          <a:srcRect b="13668"/>
          <a:stretch>
            <a:fillRect/>
          </a:stretch>
        </p:blipFill>
        <p:spPr bwMode="auto">
          <a:xfrm>
            <a:off x="4906569" y="1785926"/>
            <a:ext cx="3640935" cy="3143272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357554" y="1000108"/>
            <a:ext cx="3110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№5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Picture 2" descr="Z:\фото в презентацию\IMG_468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12000"/>
          <a:stretch>
            <a:fillRect/>
          </a:stretch>
        </p:blipFill>
        <p:spPr bwMode="auto">
          <a:xfrm rot="16200000">
            <a:off x="1285852" y="1571612"/>
            <a:ext cx="3143272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81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 l="6445" t="16113" r="6250" b="6250"/>
          <a:stretch>
            <a:fillRect/>
          </a:stretch>
        </p:blipFill>
        <p:spPr bwMode="auto">
          <a:xfrm>
            <a:off x="1000100" y="726823"/>
            <a:ext cx="7358114" cy="523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915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9158" name="Picture 7" descr="IMG_0761"/>
          <p:cNvPicPr>
            <a:picLocks noChangeAspect="1" noChangeArrowheads="1"/>
          </p:cNvPicPr>
          <p:nvPr/>
        </p:nvPicPr>
        <p:blipFill>
          <a:blip r:embed="rId3" cstate="print"/>
          <a:srcRect b="13926"/>
          <a:stretch>
            <a:fillRect/>
          </a:stretch>
        </p:blipFill>
        <p:spPr bwMode="auto">
          <a:xfrm>
            <a:off x="5072066" y="1142984"/>
            <a:ext cx="2738882" cy="2357454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36866" name="Picture 2" descr="Z:\фото в презентацию\IMG_4708.JPG"/>
          <p:cNvPicPr>
            <a:picLocks noChangeAspect="1" noChangeArrowheads="1"/>
          </p:cNvPicPr>
          <p:nvPr/>
        </p:nvPicPr>
        <p:blipFill>
          <a:blip r:embed="rId4" cstate="print"/>
          <a:srcRect l="13158"/>
          <a:stretch>
            <a:fillRect/>
          </a:stretch>
        </p:blipFill>
        <p:spPr bwMode="auto">
          <a:xfrm rot="16200000">
            <a:off x="1750199" y="964389"/>
            <a:ext cx="2357454" cy="27146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642918"/>
            <a:ext cx="4500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№6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Picture 2" descr="Z:\фото в презентацию\IMG_461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13333"/>
          <a:stretch>
            <a:fillRect/>
          </a:stretch>
        </p:blipFill>
        <p:spPr bwMode="auto">
          <a:xfrm>
            <a:off x="1571604" y="3714752"/>
            <a:ext cx="2714644" cy="2252577"/>
          </a:xfrm>
          <a:prstGeom prst="rect">
            <a:avLst/>
          </a:prstGeom>
          <a:noFill/>
        </p:spPr>
      </p:pic>
      <p:pic>
        <p:nvPicPr>
          <p:cNvPr id="11" name="Picture 2" descr="Z:\фото в презентацию\IMG_4616.JPG"/>
          <p:cNvPicPr>
            <a:picLocks noChangeAspect="1" noChangeArrowheads="1"/>
          </p:cNvPicPr>
          <p:nvPr/>
        </p:nvPicPr>
        <p:blipFill>
          <a:blip r:embed="rId6" cstate="print"/>
          <a:srcRect r="6465" b="25590"/>
          <a:stretch>
            <a:fillRect/>
          </a:stretch>
        </p:blipFill>
        <p:spPr bwMode="auto">
          <a:xfrm>
            <a:off x="5072066" y="3714752"/>
            <a:ext cx="2714644" cy="2216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2227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835150" y="3141663"/>
            <a:ext cx="58689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357422" y="785794"/>
            <a:ext cx="62151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Отремонтировали асфальт около запасных выходов силами подрядчиков в группах №№ 1,3</a:t>
            </a:r>
            <a:endParaRPr lang="ru-RU" sz="2800" dirty="0"/>
          </a:p>
        </p:txBody>
      </p:sp>
      <p:pic>
        <p:nvPicPr>
          <p:cNvPr id="3074" name="Picture 2" descr="Z:\Мои документы\2018-2019\ПРИЁМКА 18-19\фото\IMG_96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071670" y="3000372"/>
            <a:ext cx="2286016" cy="2286016"/>
          </a:xfrm>
          <a:prstGeom prst="rect">
            <a:avLst/>
          </a:prstGeom>
          <a:noFill/>
        </p:spPr>
      </p:pic>
      <p:pic>
        <p:nvPicPr>
          <p:cNvPr id="3075" name="Picture 3" descr="Z:\Мои документы\2018-2019\ПРИЁМКА 18-19\фото\IMG_9678.JPG"/>
          <p:cNvPicPr>
            <a:picLocks noChangeAspect="1" noChangeArrowheads="1"/>
          </p:cNvPicPr>
          <p:nvPr/>
        </p:nvPicPr>
        <p:blipFill>
          <a:blip r:embed="rId5" cstate="print"/>
          <a:srcRect r="31250" b="6250"/>
          <a:stretch>
            <a:fillRect/>
          </a:stretch>
        </p:blipFill>
        <p:spPr bwMode="auto">
          <a:xfrm rot="16200000">
            <a:off x="5416267" y="2584732"/>
            <a:ext cx="2286016" cy="3117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36513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17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187450" y="1989138"/>
            <a:ext cx="723741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</a:t>
            </a:r>
            <a:r>
              <a:rPr lang="ru-RU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Сделаны ремонты </a:t>
            </a:r>
            <a:r>
              <a:rPr lang="ru-RU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 </a:t>
            </a:r>
            <a:r>
              <a:rPr lang="ru-RU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счет средств от </a:t>
            </a:r>
            <a:r>
              <a:rPr lang="ru-RU" sz="4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дополнительных платных </a:t>
            </a:r>
            <a:r>
              <a:rPr lang="ru-RU" sz="44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услуг:</a:t>
            </a:r>
            <a:r>
              <a:rPr lang="ru-RU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4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38" y="1000108"/>
            <a:ext cx="7072362" cy="3460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Произвели ремонт лестничного проёма силами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подрядчиков около группы №5 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Z:\Мои документы\2018-2019\ПРИЁМКА 18-19\фото\IMG_9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285852" y="2786058"/>
            <a:ext cx="2857520" cy="2857520"/>
          </a:xfrm>
          <a:prstGeom prst="rect">
            <a:avLst/>
          </a:prstGeom>
          <a:noFill/>
        </p:spPr>
      </p:pic>
      <p:pic>
        <p:nvPicPr>
          <p:cNvPr id="4101" name="Picture 5" descr="Z:\Мои документы\2018-2019\ПРИЁМКА 18-19\фото\IMG_96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786058"/>
            <a:ext cx="285752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000108"/>
            <a:ext cx="7072362" cy="3460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Произвели замену дверных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блоков силами 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подрядчиков в группе №5 и спальне группы №4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Z:\Мои документы\2018-2019\ПРИЁМКА 18-19\фото\IMG_9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214678" y="2428868"/>
            <a:ext cx="3429024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024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857356" y="1571612"/>
            <a:ext cx="586898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III. </a:t>
            </a:r>
            <a:r>
              <a:rPr lang="ru-RU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Сделаны приобретения для детей за </a:t>
            </a:r>
            <a:r>
              <a:rPr lang="ru-RU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счет областных и </a:t>
            </a:r>
            <a:r>
              <a:rPr lang="ru-RU" sz="4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внебюджетных </a:t>
            </a:r>
            <a:r>
              <a:rPr lang="ru-RU" sz="44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средств:</a:t>
            </a:r>
            <a:endParaRPr lang="ru-RU" sz="4400" b="1" u="sng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262</Words>
  <PresentationFormat>Экран (4:3)</PresentationFormat>
  <Paragraphs>37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Слайд 2</vt:lpstr>
      <vt:lpstr>                          Выполнили работы по усилению                  конструкций  эвакуационных                   лестниц силами подрядчиков в группах №№ 5,6 </vt:lpstr>
      <vt:lpstr>Слайд 4</vt:lpstr>
      <vt:lpstr>Слайд 5</vt:lpstr>
      <vt:lpstr>Слайд 6</vt:lpstr>
      <vt:lpstr>  Произвели ремонт лестничного проёма силами  подрядчиков около группы №5 </vt:lpstr>
      <vt:lpstr>  Произвели замену дверных  блоков силами   подрядчиков в группе №5 и спальне группы №4</vt:lpstr>
      <vt:lpstr>Слайд 9</vt:lpstr>
      <vt:lpstr>           Приобрели детскую  мягкую мебель (кресла, бескаркасные диванчики, диваны) во все группы МБДОУ</vt:lpstr>
      <vt:lpstr>    Приобрели мягкие модули во все группы МБДОУ</vt:lpstr>
      <vt:lpstr> Приобрели шкаф  «Наши достижения», </vt:lpstr>
      <vt:lpstr> Приобрели передвижные стойки для банеров </vt:lpstr>
      <vt:lpstr> Приобрели стенды для совместных образовательных проектов детей и родителей во все группы</vt:lpstr>
      <vt:lpstr> Приобрели передвижные стойки  на колёсах для совместных образовательных проектов детей и родителей</vt:lpstr>
      <vt:lpstr>Слайд 16</vt:lpstr>
      <vt:lpstr>Слайд 17</vt:lpstr>
      <vt:lpstr>Создали на территории единое образовательное пространство...</vt:lpstr>
      <vt:lpstr>Слайд 19</vt:lpstr>
      <vt:lpstr>Слайд 20</vt:lpstr>
      <vt:lpstr>Слайд 21</vt:lpstr>
      <vt:lpstr>Слайд 22</vt:lpstr>
      <vt:lpstr>Слайд 23</vt:lpstr>
      <vt:lpstr>          ...Создали образовательные площадки: «Школа королевы Геры», «Гора сказок», «Поляна развлечений и дружбы»,  «Лаборатория «Познаваша»», «Клуб шашки +» и др. ...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Uesr1</dc:creator>
  <cp:lastModifiedBy>Uesr1</cp:lastModifiedBy>
  <cp:revision>69</cp:revision>
  <dcterms:created xsi:type="dcterms:W3CDTF">2017-08-15T09:50:17Z</dcterms:created>
  <dcterms:modified xsi:type="dcterms:W3CDTF">2018-08-16T03:40:30Z</dcterms:modified>
</cp:coreProperties>
</file>