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73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74" r:id="rId15"/>
    <p:sldId id="278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99"/>
    <a:srgbClr val="CCFFFF"/>
    <a:srgbClr val="000099"/>
    <a:srgbClr val="FFFFCC"/>
    <a:srgbClr val="000066"/>
    <a:srgbClr val="FF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32" autoAdjust="0"/>
  </p:normalViewPr>
  <p:slideViewPr>
    <p:cSldViewPr>
      <p:cViewPr varScale="1">
        <p:scale>
          <a:sx n="90" d="100"/>
          <a:sy n="90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F0B5D-F146-42B8-A416-3F77CA35D927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7302FD-AAE0-40FF-AB91-19E66307C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 </a:t>
            </a:r>
          </a:p>
          <a:p>
            <a:pPr>
              <a:spcBef>
                <a:spcPct val="0"/>
              </a:spcBef>
            </a:pPr>
            <a:r>
              <a:rPr lang="ru-RU" smtClean="0"/>
              <a:t> Здоровье – необходимое условие активной и нормальной жизнедеятельности любого человека, в независимости от его возраста.   Известный русский писатель и врач Викентий Викентьевич Вересаев особенно точно оценил роль здоровья в жизни человека</a:t>
            </a: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84CC85-02C3-4C5B-8E72-95380B3CE50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C6EB9B-AFAD-4488-8D54-CE2209B88F8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BZ" smtClean="0"/>
              <a:t>http://ds28.vega-int.ru/news/kanikuly-v-cvetochnom-gorode</a:t>
            </a: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551C7F-59AC-4A0C-8C59-75EA58C857B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BZ" smtClean="0"/>
              <a:t>http://ds28.vega-int.ru/news/den-znaniy</a:t>
            </a: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A75811-E5D2-49F3-A463-EC93FE858CD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Специалисты ДОУ провели ГЕОКЕШИНГ – ИГРУ с воспитанниками младшей группы «Сладкое дерево»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E911E5-CEAF-44D7-91EF-D3B2DC875F8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 Мы живем в век информационных технологий, где большинство воспитанников знают, что такое планшет и компьютер, умеют пользоваться различными гаджетами и   играть в видеоигры,  предпочитая их занятиям  физкультурой и прогулкам на свежем воздухе.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A615AA-79A0-4E72-B139-E5AE54CA500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А ведь дошкольный возраст – это важный период формирования человеческой личности  и   физического здоровья. В этом возрасте закладываются основы физического и психического развития, формируются двигательные навыки, создается фундамент для воспитания физических качеств.</a:t>
            </a: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C6A93E-3F1A-412B-9954-CAD87B628FC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Сегодня перед нами стоит задача подготовить совершенно новое поколение: активное, думающее, любознательное при этом, не ограничивая свободу ребенка, давая ему возможность развиваться как индивидуальность.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807BA2-02C1-4491-9C27-5A0916E5341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современном мире ритм жизни ребенка в детском саду достаточно высок, не всегда удается сохранить оптимальный баланс между образовательной и двигательной деятельностью. В этом и есть противоречие: с одной стороны работа детского сада предполагает повышение образовательного стандарта по всем направлениям развития ребенка, а с другой стороны для решения основной задачи дошкольного образования: сохранения и укрепления здоровья ребенка необходимо обеспечить оптимальный двигательный режим в детском саду.</a:t>
            </a:r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85050C-A870-4E54-A113-223E07CBD2E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Следовательно, возникает необходимость создания такой формы  работы, при которой, происходит интеграция оздоровительной деятельности в образовательную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F6DCFC-29D9-4205-A70A-5BE786744EC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В целом в нашем ДОУ сложилась своя система физкультурно-оздоровительной работы, используются здоровье сберегающие технологии, но  любая система не прослужит достаточно эффективно и долго, если не будет совершенствоваться, обновляться и  модернизироваться.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F8B737-FB7A-449F-A573-88382BFCF35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Использование инновационных технологий открывает новые возможности воспитания и обучения дошкольников.  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E02346-607A-45EA-8E4C-3EB5C351271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Так как основным видом деятельности ребенка является игра ,   которая есть главная  составляющая здорового развития ребенка, его центральная деятельность, наполненная смыслом, мы решили в нашем ДОУ апробировать игровую образовательную технологию Геокешинг, которая  позволяет интегрировать различные образовательные области  и физкультурно-оздоровительную работу.</a:t>
            </a:r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FEF8E2-F3F8-410E-ADCD-FB7F8DD320D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AC5F0-DC00-49C5-A2F6-253853A1472E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A1D51-A697-4130-B3B4-EDB08AE78B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9898-3153-4F87-A0CC-F8CFD8FFF9FD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F99FB-B979-4761-8F0F-855CF04B4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BD590-0188-457E-B1FC-C6E9814AEEDF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1FB31-6487-4FDB-AC9F-16A67361D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4ECCD-5A00-4112-90B6-CEB6AE89F19B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8087F-5664-4378-962F-9D4B17628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C29A1-5852-4C87-8106-98E5622FF77C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6E886-FECD-4539-83C9-44244760AC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C6775-E047-40F4-B186-0451CD503D8A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B7F72-CB6A-4586-A5FB-DBA04185F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A7056-4F4D-4F30-AEFB-15AF0D8316BC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4C18-67B6-4250-81D9-F7061C669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E95CD-122A-4495-92AA-A3782B0333BD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54AD1-99F9-4620-BBD0-7939D4900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FA00F-1BC4-430B-A91F-E95A637140A7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0E81A-6913-411B-B43D-DB16297A45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D4962-E7DE-4388-B77A-AE2D7A043313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95F52-F36B-452C-B729-454E716D2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AFCDB-5247-4970-8BD3-0DE1E480B1A1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102C1-B7CF-4157-AB35-89FEE9B57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224DD94E-2F34-425B-A506-3A11F35B23E1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latin typeface="+mn-lt"/>
              </a:defRPr>
            </a:lvl1pPr>
          </a:lstStyle>
          <a:p>
            <a:pPr>
              <a:defRPr/>
            </a:pPr>
            <a:fld id="{F04520E5-A9D8-4F4F-A06F-180E87B7F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nstantia" pitchFamily="18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1928802"/>
            <a:ext cx="6643734" cy="23391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800000"/>
                </a:solidFill>
                <a:latin typeface="+mn-lt"/>
              </a:rPr>
              <a:t>«Организация физкультурно-оздоровительной работы в ДОУ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800000"/>
                </a:solidFill>
                <a:latin typeface="+mn-lt"/>
              </a:rPr>
              <a:t> с использованием игровой технологии в стиле геокешинг»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CC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04800" y="285750"/>
            <a:ext cx="88392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«Детский сад комбинированного вида №28»</a:t>
            </a:r>
          </a:p>
        </p:txBody>
      </p:sp>
      <p:pic>
        <p:nvPicPr>
          <p:cNvPr id="14339" name="Рисунок 5" descr="https://pp.userapi.com/c845520/v845520890/d285c/pPiC4qXXew0.jpg"/>
          <p:cNvPicPr>
            <a:picLocks noChangeAspect="1" noChangeArrowheads="1"/>
          </p:cNvPicPr>
          <p:nvPr/>
        </p:nvPicPr>
        <p:blipFill>
          <a:blip r:embed="rId2"/>
          <a:srcRect t="5263" r="3354"/>
          <a:stretch>
            <a:fillRect/>
          </a:stretch>
        </p:blipFill>
        <p:spPr bwMode="auto">
          <a:xfrm>
            <a:off x="2786063" y="4214813"/>
            <a:ext cx="36909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Современные технологии дошкольного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1746" name="Рисунок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310"/>
          <a:stretch>
            <a:fillRect/>
          </a:stretch>
        </p:blipFill>
        <p:spPr bwMode="auto">
          <a:xfrm>
            <a:off x="642938" y="2857500"/>
            <a:ext cx="3143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3071813"/>
            <a:ext cx="251460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Двойная стрелка влево/вправо 9"/>
          <p:cNvSpPr/>
          <p:nvPr/>
        </p:nvSpPr>
        <p:spPr>
          <a:xfrm>
            <a:off x="3929063" y="3857625"/>
            <a:ext cx="928687" cy="357188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625" y="1857375"/>
            <a:ext cx="8305800" cy="1368425"/>
          </a:xfrm>
          <a:solidFill>
            <a:srgbClr val="CCFFFF"/>
          </a:solidFill>
          <a:ln>
            <a:solidFill>
              <a:srgbClr val="CCFFFF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0099"/>
                </a:solidFill>
              </a:rPr>
              <a:t>Коллектив ДОУ на педагогическом совете решил апробировать и внедрить в свою работу специальные игровые задания, направленные на развитие познавательных способностей воспитанников через образовательную игровую технологию Геокешинг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0250" y="500063"/>
            <a:ext cx="5040313" cy="1008062"/>
          </a:xfrm>
          <a:prstGeom prst="rect">
            <a:avLst/>
          </a:prstGeom>
          <a:solidFill>
            <a:srgbClr val="FFFFCC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800000"/>
                </a:solidFill>
              </a:rPr>
              <a:t>Педагогический совет</a:t>
            </a:r>
            <a:endParaRPr lang="ru-RU" sz="3600" b="1" dirty="0">
              <a:solidFill>
                <a:srgbClr val="800000"/>
              </a:solidFill>
            </a:endParaRPr>
          </a:p>
        </p:txBody>
      </p:sp>
      <p:pic>
        <p:nvPicPr>
          <p:cNvPr id="3075" name="Picture 3" descr="D:\Фото\2017 педсоветы\2017 педсовет\DSC_1027.JPG"/>
          <p:cNvPicPr>
            <a:picLocks noChangeAspect="1" noChangeArrowheads="1"/>
          </p:cNvPicPr>
          <p:nvPr/>
        </p:nvPicPr>
        <p:blipFill>
          <a:blip r:embed="rId3" cstate="print"/>
          <a:srcRect l="48437" t="30025" b="21800"/>
          <a:stretch>
            <a:fillRect/>
          </a:stretch>
        </p:blipFill>
        <p:spPr bwMode="auto">
          <a:xfrm>
            <a:off x="2285984" y="3571876"/>
            <a:ext cx="4369915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313" y="2857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FFFF00"/>
                </a:solidFill>
              </a:rPr>
              <a:t>  «Каникулы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 в Цветочном городе»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0174"/>
            <a:ext cx="3071804" cy="2303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5536" y="1500174"/>
            <a:ext cx="3655524" cy="2428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 r="2040" b="10203"/>
          <a:stretch>
            <a:fillRect/>
          </a:stretch>
        </p:blipFill>
        <p:spPr bwMode="auto">
          <a:xfrm>
            <a:off x="571472" y="4071942"/>
            <a:ext cx="3429024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4214818"/>
            <a:ext cx="3225461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50" y="285750"/>
            <a:ext cx="8686800" cy="13874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FFFF00"/>
                </a:solidFill>
              </a:rPr>
              <a:t>Геокешинг -игра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«Путешествие на Планету Детства»</a:t>
            </a:r>
            <a:br>
              <a:rPr lang="ru-RU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2" name="Picture 2" descr="F:\ФОТО\2017 первое сентября\IMG_2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3214678" cy="214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F:\ФОТО\2017 первое сентября\01.09.2017\IMG_2245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21875"/>
          <a:stretch>
            <a:fillRect/>
          </a:stretch>
        </p:blipFill>
        <p:spPr bwMode="auto">
          <a:xfrm>
            <a:off x="4143372" y="2571744"/>
            <a:ext cx="4786314" cy="24928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F:\ФОТО\2018 ПДД\DSC_1267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15347" r="-1"/>
          <a:stretch>
            <a:fillRect/>
          </a:stretch>
        </p:blipFill>
        <p:spPr bwMode="auto">
          <a:xfrm>
            <a:off x="357158" y="4357694"/>
            <a:ext cx="3500462" cy="1970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071563" y="142875"/>
            <a:ext cx="8991601" cy="908050"/>
          </a:xfrm>
        </p:spPr>
        <p:txBody>
          <a:bodyPr/>
          <a:lstStyle/>
          <a:p>
            <a:r>
              <a:rPr lang="ru-RU" sz="3200" b="1" smtClean="0">
                <a:solidFill>
                  <a:srgbClr val="FFFF00"/>
                </a:solidFill>
              </a:rPr>
              <a:t>ГЕОКЕШИНГ – игра </a:t>
            </a:r>
            <a:br>
              <a:rPr lang="ru-RU" sz="3200" b="1" smtClean="0">
                <a:solidFill>
                  <a:srgbClr val="FFFF00"/>
                </a:solidFill>
              </a:rPr>
            </a:br>
            <a:r>
              <a:rPr lang="ru-RU" sz="3200" b="1" smtClean="0">
                <a:solidFill>
                  <a:srgbClr val="FFFF00"/>
                </a:solidFill>
              </a:rPr>
              <a:t>«Сладкое дерево»</a:t>
            </a:r>
          </a:p>
        </p:txBody>
      </p:sp>
      <p:pic>
        <p:nvPicPr>
          <p:cNvPr id="3" name="Рисунок 2" descr="https://pp.userapi.com/c845520/v845520890/d2852/GUfbUoMDCUc.jpg"/>
          <p:cNvPicPr/>
          <p:nvPr/>
        </p:nvPicPr>
        <p:blipFill>
          <a:blip r:embed="rId3" cstate="print"/>
          <a:srcRect t="2993" r="12519"/>
          <a:stretch>
            <a:fillRect/>
          </a:stretch>
        </p:blipFill>
        <p:spPr bwMode="auto">
          <a:xfrm>
            <a:off x="357158" y="1285860"/>
            <a:ext cx="3571900" cy="2315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s://pp.userapi.com/c845520/v845520890/d27e2/zpclKJd4U6c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4000500"/>
            <a:ext cx="3300413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pp.userapi.com/c845520/v845520890/d28fc/PDKzyWLcAP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00504"/>
            <a:ext cx="4000528" cy="2407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1" name="Рисунок 6" descr="https://pp.userapi.com/c845520/v845520890/d28ac/DOeIzPnhBY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0" y="1928813"/>
            <a:ext cx="27559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pp.userapi.com/c845520/v845520890/d2866/YdhEMo_rxsw.jpg"/>
          <p:cNvPicPr/>
          <p:nvPr/>
        </p:nvPicPr>
        <p:blipFill>
          <a:blip r:embed="rId7" cstate="print"/>
          <a:srcRect l="11633" t="8643" r="12753"/>
          <a:stretch>
            <a:fillRect/>
          </a:stretch>
        </p:blipFill>
        <p:spPr bwMode="auto">
          <a:xfrm>
            <a:off x="6000760" y="142852"/>
            <a:ext cx="2786082" cy="2265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/>
          <p:cNvPicPr>
            <a:picLocks noChangeAspect="1" noChangeArrowheads="1"/>
          </p:cNvPicPr>
          <p:nvPr/>
        </p:nvPicPr>
        <p:blipFill>
          <a:blip r:embed="rId2">
            <a:lum bright="60000" contrast="18000"/>
          </a:blip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2428875" y="928688"/>
            <a:ext cx="4572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000099"/>
                </a:solidFill>
                <a:latin typeface="Comic Sans MS" pitchFamily="66" charset="0"/>
              </a:rPr>
              <a:t>Спасибо</a:t>
            </a:r>
            <a:br>
              <a:rPr lang="ru-RU" sz="4400" b="1">
                <a:solidFill>
                  <a:srgbClr val="000099"/>
                </a:solidFill>
                <a:latin typeface="Comic Sans MS" pitchFamily="66" charset="0"/>
              </a:rPr>
            </a:br>
            <a:r>
              <a:rPr lang="ru-RU" sz="4400" b="1">
                <a:solidFill>
                  <a:srgbClr val="000099"/>
                </a:solidFill>
                <a:latin typeface="Comic Sans MS" pitchFamily="66" charset="0"/>
              </a:rPr>
              <a:t> за внимание!!!</a:t>
            </a:r>
            <a:endParaRPr lang="ru-RU" sz="4400" b="1">
              <a:solidFill>
                <a:srgbClr val="000099"/>
              </a:solidFill>
              <a:latin typeface="Constantia" pitchFamily="18" charset="0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2643188"/>
            <a:ext cx="5810250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pic>
        <p:nvPicPr>
          <p:cNvPr id="15362" name="Picture 2" descr="G:\2017 - 2018\УЧАСТИЕ В РМО\РМО инструкторов по ФИЗО\Veresaev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429125" y="1785938"/>
            <a:ext cx="3706813" cy="4524375"/>
          </a:xfrm>
        </p:spPr>
      </p:pic>
      <p:sp>
        <p:nvSpPr>
          <p:cNvPr id="15363" name="Текст 3"/>
          <p:cNvSpPr>
            <a:spLocks noGrp="1"/>
          </p:cNvSpPr>
          <p:nvPr>
            <p:ph type="body" sz="half" idx="2"/>
          </p:nvPr>
        </p:nvSpPr>
        <p:spPr>
          <a:xfrm>
            <a:off x="428625" y="2071688"/>
            <a:ext cx="3714750" cy="4143375"/>
          </a:xfrm>
        </p:spPr>
        <p:txBody>
          <a:bodyPr/>
          <a:lstStyle/>
          <a:p>
            <a:pPr algn="r"/>
            <a:r>
              <a:rPr lang="ru-RU" sz="2000" i="1" smtClean="0"/>
              <a:t>«...С ним ничего не страшно, никакие испытания, его потерять – значит потерять всё; без него нет свободы, нет независимости, человек становится рабом окружающих людей и обстановки; оно – высшее и необходимое благо, а между тем удержать его так трудно!»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571480"/>
            <a:ext cx="306333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Здоровье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koffkindom.ru/wp-content/uploads/2017/01/plansh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84313"/>
            <a:ext cx="2808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 descr="https://im0-tub-ru.yandex.net/i?id=3e1ecf263174766944843931fe98b0bb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484313"/>
            <a:ext cx="27781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 descr="http://penza-post.ru/uploads/2-1/masha/10.03/Thinkstock-14792890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484313"/>
            <a:ext cx="19431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971550" y="115888"/>
            <a:ext cx="7200900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Век информационных технологий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938" y="3571875"/>
            <a:ext cx="2736850" cy="1944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6313" y="3500438"/>
            <a:ext cx="2736850" cy="1944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00125" y="5572125"/>
            <a:ext cx="2160588" cy="7921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66"/>
                </a:solidFill>
              </a:rPr>
              <a:t>ПРОГУЛКА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43500" y="5572125"/>
            <a:ext cx="2160588" cy="7921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66"/>
                </a:solidFill>
              </a:rPr>
              <a:t>Занятия по физической культуре</a:t>
            </a:r>
            <a:endParaRPr lang="ru-RU" b="1" dirty="0">
              <a:solidFill>
                <a:srgbClr val="000066"/>
              </a:solidFill>
            </a:endParaRPr>
          </a:p>
        </p:txBody>
      </p:sp>
      <p:pic>
        <p:nvPicPr>
          <p:cNvPr id="17417" name="Рисунок 11" descr="D:\Фото\2017 Крепышок\DSC_0228.JPG"/>
          <p:cNvPicPr>
            <a:picLocks noChangeAspect="1" noChangeArrowheads="1"/>
          </p:cNvPicPr>
          <p:nvPr/>
        </p:nvPicPr>
        <p:blipFill>
          <a:blip r:embed="rId6"/>
          <a:srcRect l="11705" t="22652" r="-854" b="4578"/>
          <a:stretch>
            <a:fillRect/>
          </a:stretch>
        </p:blipFill>
        <p:spPr bwMode="auto">
          <a:xfrm>
            <a:off x="4929188" y="3786188"/>
            <a:ext cx="2500312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Рисунок 12" descr="D:\Фото\2018 Юбилей садика\DSC_01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5" y="3714750"/>
            <a:ext cx="25685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88" y="28575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chemeClr val="bg1"/>
                </a:solidFill>
              </a:rPr>
              <a:t>Дошкольный возраст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1918" r="15068"/>
          <a:stretch>
            <a:fillRect/>
          </a:stretch>
        </p:blipFill>
        <p:spPr bwMode="auto">
          <a:xfrm>
            <a:off x="285720" y="1571612"/>
            <a:ext cx="3286148" cy="2833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 t="2222" r="19999" b="13333"/>
          <a:stretch>
            <a:fillRect/>
          </a:stretch>
        </p:blipFill>
        <p:spPr bwMode="auto">
          <a:xfrm>
            <a:off x="5429256" y="1571612"/>
            <a:ext cx="3429024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3714752"/>
            <a:ext cx="3929060" cy="26106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http://tersuk1.ucoz.ru/FPM/umenija_chelovek_fp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4" descr="http://raketads6.ru/wp-content/uploads/2015/01/%D0%9B%D0%BE%D0%B3%D0%BE%D1%82%D0%B8%D0%BF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214313"/>
            <a:ext cx="41433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Users\Сергей\Desktop\standa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214290"/>
            <a:ext cx="1928813" cy="133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r="-1150" b="24137"/>
          <a:stretch>
            <a:fillRect/>
          </a:stretch>
        </p:blipFill>
        <p:spPr bwMode="auto">
          <a:xfrm>
            <a:off x="5715008" y="2071678"/>
            <a:ext cx="3143272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D:\Фото\олимпиада\2 день\DSC018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1785926"/>
            <a:ext cx="3429024" cy="203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7" descr="D:\САлихова М.Г\Воспитатель года 2015\пеадгог года\надя фото\DSC_0570.JPG"/>
          <p:cNvPicPr>
            <a:picLocks noChangeAspect="1" noChangeArrowheads="1"/>
          </p:cNvPicPr>
          <p:nvPr/>
        </p:nvPicPr>
        <p:blipFill>
          <a:blip r:embed="rId7" cstate="print"/>
          <a:srcRect l="14583" t="3121"/>
          <a:stretch>
            <a:fillRect/>
          </a:stretch>
        </p:blipFill>
        <p:spPr bwMode="auto">
          <a:xfrm>
            <a:off x="1857356" y="3929066"/>
            <a:ext cx="3299631" cy="2498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krp-ogonek.ucoz.ru/graffiti/skhema_bezymjanny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8991600" cy="360362"/>
          </a:xfrm>
        </p:spPr>
        <p:txBody>
          <a:bodyPr/>
          <a:lstStyle/>
          <a:p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 физкультурно-оздоровительной работы МБДОУ «Детский сад комбинированного вида №28»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0825" y="549275"/>
          <a:ext cx="8678863" cy="5926138"/>
        </p:xfrm>
        <a:graphic>
          <a:graphicData uri="http://schemas.openxmlformats.org/drawingml/2006/table">
            <a:tbl>
              <a:tblPr/>
              <a:tblGrid>
                <a:gridCol w="3135313"/>
                <a:gridCol w="5543550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nstantia" pitchFamily="18" charset="0"/>
                        </a:rPr>
                        <a:t>Формы оздоровления детей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onstantia" pitchFamily="18" charset="0"/>
                        </a:rPr>
                        <a:t>Методы оздоровления детей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Обеспечение здорового ритма жизни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щадящий режим в адаптационный период;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гибкий режим;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организация микроклимата;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определение оптимальной нагрузки.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159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Организация двигательного движения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утренняя гимнастика;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физкультурные занятия;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подвижные игры;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профилактическая гимнастика;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спортивные игры;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занятия в спортивных кружках;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прогулки;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гимнастика после дневного сна;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музыкально-ритмические занятия;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оздоровительный бег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Гигиенические и водные процедуры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умывание;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мытье рук;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•    игры с водой.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Свето -воздушные ванны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проветривание помещений;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сон при открытых фрамугах в ЛОП;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солнечные и воздушные ванны;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обеспечение светового режима.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Активный отдых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развлечения;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праздники;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дни здоровья;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физкультурные досуги.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Музыкальная терапия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музыкальное сопровождение режимных моментов;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музыкально-театральная деятельность;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Аутотренинг и психогимнастика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игры и упражнения на развитие эмоциональной сферы;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игры-тренинги на снятие отрицательных эмоций и невротических состояний;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релаксация.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Пропаганда ЗОЖ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курс лекций и бесед;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•    периодическая печать.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fs00.infourok.ru/images/doc/207/236237/img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Golubaya-sfera</Template>
  <TotalTime>428</TotalTime>
  <Words>538</Words>
  <Application>Microsoft Office PowerPoint</Application>
  <PresentationFormat>Экран (4:3)</PresentationFormat>
  <Paragraphs>83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Constantia</vt:lpstr>
      <vt:lpstr>Arial</vt:lpstr>
      <vt:lpstr>Calibri</vt:lpstr>
      <vt:lpstr>Times New Roman</vt:lpstr>
      <vt:lpstr>Comic Sans MS</vt:lpstr>
      <vt:lpstr>Diseño predeterminado</vt:lpstr>
      <vt:lpstr>Слайд 1</vt:lpstr>
      <vt:lpstr> </vt:lpstr>
      <vt:lpstr>Слайд 3</vt:lpstr>
      <vt:lpstr>Дошкольный возраст</vt:lpstr>
      <vt:lpstr>Слайд 5</vt:lpstr>
      <vt:lpstr>Слайд 6</vt:lpstr>
      <vt:lpstr>Слайд 7</vt:lpstr>
      <vt:lpstr>Система физкультурно-оздоровительной работы МБДОУ «Детский сад комбинированного вида №28»</vt:lpstr>
      <vt:lpstr>Слайд 9</vt:lpstr>
      <vt:lpstr>Современные технологии дошкольного образования</vt:lpstr>
      <vt:lpstr>Коллектив ДОУ на педагогическом совете решил апробировать и внедрить в свою работу специальные игровые задания, направленные на развитие познавательных способностей воспитанников через образовательную игровую технологию Геокешинг</vt:lpstr>
      <vt:lpstr>  «Каникулы  в Цветочном городе»</vt:lpstr>
      <vt:lpstr>Геокешинг -игра  «Путешествие на Планету Детства» </vt:lpstr>
      <vt:lpstr>ГЕОКЕШИНГ – игра  «Сладкое дерево»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ds13</dc:creator>
  <cp:lastModifiedBy>27</cp:lastModifiedBy>
  <cp:revision>51</cp:revision>
  <dcterms:created xsi:type="dcterms:W3CDTF">2017-10-18T08:51:18Z</dcterms:created>
  <dcterms:modified xsi:type="dcterms:W3CDTF">2018-08-29T03:27:07Z</dcterms:modified>
</cp:coreProperties>
</file>